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notesSlides/_rels/notesSlide14.xml.rels" ContentType="application/vnd.openxmlformats-package.relationships+xml"/>
  <Override PartName="/ppt/notesSlides/notesSlide14.xml" ContentType="application/vnd.openxmlformats-officedocument.presentationml.notesSlide+xml"/>
  <Override PartName="/ppt/slides/slide22.xml" ContentType="application/vnd.openxmlformats-officedocument.presentationml.slide+xml"/>
  <Override PartName="/ppt/slides/slide21.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_rels/slide22.xml.rels" ContentType="application/vnd.openxmlformats-package.relationships+xml"/>
  <Override PartName="/ppt/slides/_rels/slide17.xml.rels" ContentType="application/vnd.openxmlformats-package.relationships+xml"/>
  <Override PartName="/ppt/slides/_rels/slide16.xml.rels" ContentType="application/vnd.openxmlformats-package.relationships+xml"/>
  <Override PartName="/ppt/slides/_rels/slide15.xml.rels" ContentType="application/vnd.openxmlformats-package.relationships+xml"/>
  <Override PartName="/ppt/slides/_rels/slide14.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11.xml.rels" ContentType="application/vnd.openxmlformats-package.relationships+xml"/>
  <Override PartName="/ppt/slides/_rels/slide10.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21.xml.rels" ContentType="application/vnd.openxmlformats-package.relationships+xml"/>
  <Override PartName="/ppt/slides/_rels/slide3.xml.rels" ContentType="application/vnd.openxmlformats-package.relationships+xml"/>
  <Override PartName="/ppt/slides/_rels/slide20.xml.rels" ContentType="application/vnd.openxmlformats-package.relationships+xml"/>
  <Override PartName="/ppt/slides/_rels/slide19.xml.rels" ContentType="application/vnd.openxmlformats-package.relationships+xml"/>
  <Override PartName="/ppt/slides/_rels/slide2.xml.rels" ContentType="application/vnd.openxmlformats-package.relationships+xml"/>
  <Override PartName="/ppt/slides/_rels/slide9.xml.rels" ContentType="application/vnd.openxmlformats-package.relationships+xml"/>
  <Override PartName="/ppt/slides/_rels/slide18.xml.rels" ContentType="application/vnd.openxmlformats-package.relationships+xml"/>
  <Override PartName="/ppt/slides/_rels/slide1.xml.rels" ContentType="application/vnd.openxmlformats-package.relationships+xml"/>
  <Override PartName="/ppt/slides/slide13.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notesMasters/_rels/notesMaster1.xml.rels" ContentType="application/vnd.openxmlformats-package.relationships+xml"/>
  <Override PartName="/ppt/notesMasters/notesMaster1.xml" ContentType="application/vnd.openxmlformats-officedocument.presentationml.notesMaster+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_rels/slideLayout8.xml.rels" ContentType="application/vnd.openxmlformats-package.relationships+xml"/>
  <Override PartName="/ppt/slideLayouts/_rels/slideLayout7.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2.xml.rels" ContentType="application/vnd.openxmlformats-package.relationships+xml"/>
  <Override PartName="/ppt/slideLayouts/_rels/slideLayout4.xml.rels" ContentType="application/vnd.openxmlformats-package.relationships+xml"/>
  <Override PartName="/ppt/slideLayouts/_rels/slideLayout11.xml.rels" ContentType="application/vnd.openxmlformats-package.relationships+xml"/>
  <Override PartName="/ppt/slideLayouts/_rels/slideLayout3.xml.rels" ContentType="application/vnd.openxmlformats-package.relationships+xml"/>
  <Override PartName="/ppt/slideLayouts/_rels/slideLayout10.xml.rels" ContentType="application/vnd.openxmlformats-package.relationships+xml"/>
  <Override PartName="/ppt/slideLayouts/_rels/slideLayout2.xml.rels" ContentType="application/vnd.openxmlformats-package.relationships+xml"/>
  <Override PartName="/ppt/slideLayouts/_rels/slideLayout9.xml.rels" ContentType="application/vnd.openxmlformats-package.relationships+xml"/>
  <Override PartName="/ppt/slideLayouts/_rels/slideLayout1.xml.rels" ContentType="application/vnd.openxmlformats-package.relationships+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media/image6.png" ContentType="image/png"/>
  <Override PartName="/ppt/media/image5.png" ContentType="image/png"/>
  <Override PartName="/ppt/media/image4.png" ContentType="image/png"/>
  <Override PartName="/ppt/media/image3.png" ContentType="image/png"/>
  <Override PartName="/ppt/media/image2.jpeg" ContentType="image/jpeg"/>
  <Override PartName="/ppt/media/image1.jpeg" ContentType="image/jpeg"/>
  <Override PartName="/ppt/theme/theme2.xml" ContentType="application/vnd.openxmlformats-officedocument.theme+xml"/>
  <Override PartName="/ppt/theme/theme1.xml" ContentType="application/vnd.openxmlformats-officedocument.theme+xml"/>
  <Override PartName="/ppt/slideMasters/_rels/slideMaster1.xml.rels" ContentType="application/vnd.openxmlformats-package.relationships+xml"/>
  <Override PartName="/ppt/slideMasters/slideMaster1.xml" ContentType="application/vnd.openxmlformats-officedocument.presentationml.slideMaster+xml"/>
  <Override PartName="/ppt/presentation.xml" ContentType="application/vnd.openxmlformats-officedocument.presentationml.presentation.main+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Lst>
  <p:notesMasterIdLst>
    <p:notesMasterId r:id="rId3"/>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Lst>
  <p:sldSz cx="9144000" cy="6858000"/>
  <p:notesSz cx="6735762" cy="98663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notesMaster" Target="notesMasters/notesMaster1.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
</Relationships>
</file>

<file path=ppt/notesMasters/_rels/notesMaster1.xml.rels><?xml version="1.0" encoding="UTF-8"?>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0" name="PlaceHolder 1"/>
          <p:cNvSpPr>
            <a:spLocks noGrp="1"/>
          </p:cNvSpPr>
          <p:nvPr>
            <p:ph type="body"/>
          </p:nvPr>
        </p:nvSpPr>
        <p:spPr>
          <a:xfrm>
            <a:off x="756000" y="5078520"/>
            <a:ext cx="6047640" cy="4811040"/>
          </a:xfrm>
          <a:prstGeom prst="rect">
            <a:avLst/>
          </a:prstGeom>
        </p:spPr>
        <p:txBody>
          <a:bodyPr lIns="0" rIns="0" tIns="0" bIns="0"/>
          <a:p>
            <a:r>
              <a:rPr lang="tr-TR" sz="2000">
                <a:latin typeface="Arial"/>
              </a:rPr>
              <a:t>Notların biçimini düzenlemek için tıklayın</a:t>
            </a:r>
            <a:endParaRPr/>
          </a:p>
        </p:txBody>
      </p:sp>
      <p:sp>
        <p:nvSpPr>
          <p:cNvPr id="41" name="PlaceHolder 2"/>
          <p:cNvSpPr>
            <a:spLocks noGrp="1"/>
          </p:cNvSpPr>
          <p:nvPr>
            <p:ph type="hdr"/>
          </p:nvPr>
        </p:nvSpPr>
        <p:spPr>
          <a:xfrm>
            <a:off x="0" y="0"/>
            <a:ext cx="3280320" cy="534240"/>
          </a:xfrm>
          <a:prstGeom prst="rect">
            <a:avLst/>
          </a:prstGeom>
        </p:spPr>
        <p:txBody>
          <a:bodyPr lIns="0" rIns="0" tIns="0" bIns="0"/>
          <a:p>
            <a:r>
              <a:rPr lang="tr-TR" sz="1400">
                <a:latin typeface="Times New Roman"/>
              </a:rPr>
              <a:t>&lt;header&gt;</a:t>
            </a:r>
            <a:endParaRPr/>
          </a:p>
        </p:txBody>
      </p:sp>
      <p:sp>
        <p:nvSpPr>
          <p:cNvPr id="42" name="PlaceHolder 3"/>
          <p:cNvSpPr>
            <a:spLocks noGrp="1"/>
          </p:cNvSpPr>
          <p:nvPr>
            <p:ph type="dt"/>
          </p:nvPr>
        </p:nvSpPr>
        <p:spPr>
          <a:xfrm>
            <a:off x="4279320" y="0"/>
            <a:ext cx="3280320" cy="534240"/>
          </a:xfrm>
          <a:prstGeom prst="rect">
            <a:avLst/>
          </a:prstGeom>
        </p:spPr>
        <p:txBody>
          <a:bodyPr lIns="0" rIns="0" tIns="0" bIns="0"/>
          <a:p>
            <a:pPr algn="r"/>
            <a:r>
              <a:rPr lang="tr-TR" sz="1400">
                <a:latin typeface="Times New Roman"/>
              </a:rPr>
              <a:t>&lt;date/time&gt;</a:t>
            </a:r>
            <a:endParaRPr/>
          </a:p>
        </p:txBody>
      </p:sp>
      <p:sp>
        <p:nvSpPr>
          <p:cNvPr id="43" name="PlaceHolder 4"/>
          <p:cNvSpPr>
            <a:spLocks noGrp="1"/>
          </p:cNvSpPr>
          <p:nvPr>
            <p:ph type="ftr"/>
          </p:nvPr>
        </p:nvSpPr>
        <p:spPr>
          <a:xfrm>
            <a:off x="0" y="10157400"/>
            <a:ext cx="3280320" cy="534240"/>
          </a:xfrm>
          <a:prstGeom prst="rect">
            <a:avLst/>
          </a:prstGeom>
        </p:spPr>
        <p:txBody>
          <a:bodyPr lIns="0" rIns="0" tIns="0" bIns="0" anchor="b"/>
          <a:p>
            <a:r>
              <a:rPr lang="tr-TR" sz="1400">
                <a:latin typeface="Times New Roman"/>
              </a:rPr>
              <a:t>&lt;footer&gt;</a:t>
            </a:r>
            <a:endParaRPr/>
          </a:p>
        </p:txBody>
      </p:sp>
      <p:sp>
        <p:nvSpPr>
          <p:cNvPr id="44" name="PlaceHolder 5"/>
          <p:cNvSpPr>
            <a:spLocks noGrp="1"/>
          </p:cNvSpPr>
          <p:nvPr>
            <p:ph type="sldNum"/>
          </p:nvPr>
        </p:nvSpPr>
        <p:spPr>
          <a:xfrm>
            <a:off x="4279320" y="10157400"/>
            <a:ext cx="3280320" cy="534240"/>
          </a:xfrm>
          <a:prstGeom prst="rect">
            <a:avLst/>
          </a:prstGeom>
        </p:spPr>
        <p:txBody>
          <a:bodyPr lIns="0" rIns="0" tIns="0" bIns="0" anchor="b"/>
          <a:p>
            <a:pPr algn="r"/>
            <a:fld id="{2440A9F8-7128-426A-BBBA-CBCAE5227276}" type="slidenum">
              <a:rPr lang="tr-TR" sz="1400">
                <a:latin typeface="Times New Roman"/>
              </a:rPr>
              <a:t>&lt;number&gt;</a:t>
            </a:fld>
            <a:endParaRPr/>
          </a:p>
        </p:txBody>
      </p:sp>
    </p:spTree>
  </p:cSld>
  <p:clrMap bg1="lt1" bg2="lt2" tx1="dk1" tx2="dk2" accent1="accent1" accent2="accent2" accent3="accent3" accent4="accent4" accent5="accent5" accent6="accent6" hlink="hlink" folHlink="folHlink"/>
</p:notesMaster>
</file>

<file path=ppt/notesSlides/_rels/notesSlide14.xml.rels><?xml version="1.0" encoding="UTF-8"?>
<Relationships xmlns="http://schemas.openxmlformats.org/package/2006/relationships"><Relationship Id="rId1" Type="http://schemas.openxmlformats.org/officeDocument/2006/relationships/slide" Target="../slides/slide14.xml"/><Relationship Id="rId2" Type="http://schemas.openxmlformats.org/officeDocument/2006/relationships/notesMaster" Target="../notesMasters/notesMaster1.xml"/>
</Relationships>
</file>

<file path=ppt/notesSlides/notesSlide14.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1" name="PlaceHolder 1"/>
          <p:cNvSpPr>
            <a:spLocks noGrp="1"/>
          </p:cNvSpPr>
          <p:nvPr>
            <p:ph type="body"/>
          </p:nvPr>
        </p:nvSpPr>
        <p:spPr>
          <a:xfrm>
            <a:off x="673200" y="4686120"/>
            <a:ext cx="5388840" cy="4439880"/>
          </a:xfrm>
          <a:prstGeom prst="rect">
            <a:avLst/>
          </a:prstGeom>
        </p:spPr>
        <p:txBody>
          <a:bodyPr lIns="90720" rIns="90720" tIns="45360" bIns="45360"/>
          <a:p>
            <a:endParaRPr/>
          </a:p>
        </p:txBody>
      </p:sp>
      <p:sp>
        <p:nvSpPr>
          <p:cNvPr id="132" name="TextShape 2"/>
          <p:cNvSpPr txBox="1"/>
          <p:nvPr/>
        </p:nvSpPr>
        <p:spPr>
          <a:xfrm>
            <a:off x="3814560" y="9370800"/>
            <a:ext cx="2919240" cy="493560"/>
          </a:xfrm>
          <a:prstGeom prst="rect">
            <a:avLst/>
          </a:prstGeom>
        </p:spPr>
        <p:txBody>
          <a:bodyPr lIns="90720" rIns="90720" tIns="45360" bIns="45360" anchor="b"/>
          <a:p>
            <a:pPr algn="r">
              <a:lnSpc>
                <a:spcPct val="100000"/>
              </a:lnSpc>
            </a:pPr>
            <a:fld id="{229C87D2-59EF-4116-919E-1512B4A2EA90}" type="slidenum">
              <a:rPr lang="tr-TR" sz="1200">
                <a:solidFill>
                  <a:srgbClr val="000000"/>
                </a:solidFill>
                <a:latin typeface="Calibri"/>
                <a:ea typeface="+mn-ea"/>
              </a:rPr>
              <a:t>&lt;number&gt;</a:t>
            </a:fld>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68360" y="0"/>
            <a:ext cx="8229240" cy="907920"/>
          </a:xfrm>
          <a:prstGeom prst="rect">
            <a:avLst/>
          </a:prstGeom>
        </p:spPr>
        <p:txBody>
          <a:bodyPr lIns="0" rIns="0" tIns="0" bIns="0" anchor="ctr"/>
          <a:p>
            <a:endParaRPr/>
          </a:p>
        </p:txBody>
      </p:sp>
      <p:sp>
        <p:nvSpPr>
          <p:cNvPr id="28" name="PlaceHolder 2"/>
          <p:cNvSpPr>
            <a:spLocks noGrp="1"/>
          </p:cNvSpPr>
          <p:nvPr>
            <p:ph type="body"/>
          </p:nvPr>
        </p:nvSpPr>
        <p:spPr>
          <a:xfrm>
            <a:off x="457200" y="1600200"/>
            <a:ext cx="8229240" cy="2158560"/>
          </a:xfrm>
          <a:prstGeom prst="rect">
            <a:avLst/>
          </a:prstGeom>
        </p:spPr>
        <p:txBody>
          <a:bodyPr lIns="0" rIns="0" tIns="0" bIns="0"/>
          <a:p>
            <a:endParaRPr/>
          </a:p>
        </p:txBody>
      </p:sp>
      <p:sp>
        <p:nvSpPr>
          <p:cNvPr id="29" name="PlaceHolder 3"/>
          <p:cNvSpPr>
            <a:spLocks noGrp="1"/>
          </p:cNvSpPr>
          <p:nvPr>
            <p:ph type="body"/>
          </p:nvPr>
        </p:nvSpPr>
        <p:spPr>
          <a:xfrm>
            <a:off x="457200" y="3964320"/>
            <a:ext cx="8229240" cy="2158560"/>
          </a:xfrm>
          <a:prstGeom prst="rect">
            <a:avLst/>
          </a:prstGeom>
        </p:spPr>
        <p:txBody>
          <a:bodyPr lIns="0" rIns="0" tIns="0" bIns="0"/>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468360" y="0"/>
            <a:ext cx="8229240" cy="907920"/>
          </a:xfrm>
          <a:prstGeom prst="rect">
            <a:avLst/>
          </a:prstGeom>
        </p:spPr>
        <p:txBody>
          <a:bodyPr lIns="0" rIns="0" tIns="0" bIns="0" anchor="ctr"/>
          <a:p>
            <a:endParaRPr/>
          </a:p>
        </p:txBody>
      </p:sp>
      <p:sp>
        <p:nvSpPr>
          <p:cNvPr id="31" name="PlaceHolder 2"/>
          <p:cNvSpPr>
            <a:spLocks noGrp="1"/>
          </p:cNvSpPr>
          <p:nvPr>
            <p:ph type="body"/>
          </p:nvPr>
        </p:nvSpPr>
        <p:spPr>
          <a:xfrm>
            <a:off x="457200" y="1600200"/>
            <a:ext cx="4015800" cy="2158560"/>
          </a:xfrm>
          <a:prstGeom prst="rect">
            <a:avLst/>
          </a:prstGeom>
        </p:spPr>
        <p:txBody>
          <a:bodyPr lIns="0" rIns="0" tIns="0" bIns="0"/>
          <a:p>
            <a:endParaRPr/>
          </a:p>
        </p:txBody>
      </p:sp>
      <p:sp>
        <p:nvSpPr>
          <p:cNvPr id="32" name="PlaceHolder 3"/>
          <p:cNvSpPr>
            <a:spLocks noGrp="1"/>
          </p:cNvSpPr>
          <p:nvPr>
            <p:ph type="body"/>
          </p:nvPr>
        </p:nvSpPr>
        <p:spPr>
          <a:xfrm>
            <a:off x="4674240" y="1600200"/>
            <a:ext cx="4015800" cy="2158560"/>
          </a:xfrm>
          <a:prstGeom prst="rect">
            <a:avLst/>
          </a:prstGeom>
        </p:spPr>
        <p:txBody>
          <a:bodyPr lIns="0" rIns="0" tIns="0" bIns="0"/>
          <a:p>
            <a:endParaRPr/>
          </a:p>
        </p:txBody>
      </p:sp>
      <p:sp>
        <p:nvSpPr>
          <p:cNvPr id="33" name="PlaceHolder 4"/>
          <p:cNvSpPr>
            <a:spLocks noGrp="1"/>
          </p:cNvSpPr>
          <p:nvPr>
            <p:ph type="body"/>
          </p:nvPr>
        </p:nvSpPr>
        <p:spPr>
          <a:xfrm>
            <a:off x="4674240" y="3964320"/>
            <a:ext cx="4015800" cy="2158560"/>
          </a:xfrm>
          <a:prstGeom prst="rect">
            <a:avLst/>
          </a:prstGeom>
        </p:spPr>
        <p:txBody>
          <a:bodyPr lIns="0" rIns="0" tIns="0" bIns="0"/>
          <a:p>
            <a:endParaRPr/>
          </a:p>
        </p:txBody>
      </p:sp>
      <p:sp>
        <p:nvSpPr>
          <p:cNvPr id="34" name="PlaceHolder 5"/>
          <p:cNvSpPr>
            <a:spLocks noGrp="1"/>
          </p:cNvSpPr>
          <p:nvPr>
            <p:ph type="body"/>
          </p:nvPr>
        </p:nvSpPr>
        <p:spPr>
          <a:xfrm>
            <a:off x="457200" y="3964320"/>
            <a:ext cx="4015800" cy="2158560"/>
          </a:xfrm>
          <a:prstGeom prst="rect">
            <a:avLst/>
          </a:prstGeom>
        </p:spPr>
        <p:txBody>
          <a:bodyPr lIns="0" rIns="0" tIns="0" bIns="0"/>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468360" y="0"/>
            <a:ext cx="8229240" cy="907920"/>
          </a:xfrm>
          <a:prstGeom prst="rect">
            <a:avLst/>
          </a:prstGeom>
        </p:spPr>
        <p:txBody>
          <a:bodyPr lIns="0" rIns="0" tIns="0" bIns="0" anchor="ctr"/>
          <a:p>
            <a:endParaRPr/>
          </a:p>
        </p:txBody>
      </p:sp>
      <p:sp>
        <p:nvSpPr>
          <p:cNvPr id="36" name="PlaceHolder 2"/>
          <p:cNvSpPr>
            <a:spLocks noGrp="1"/>
          </p:cNvSpPr>
          <p:nvPr>
            <p:ph type="body"/>
          </p:nvPr>
        </p:nvSpPr>
        <p:spPr>
          <a:xfrm>
            <a:off x="457200" y="1600200"/>
            <a:ext cx="8229240" cy="4525560"/>
          </a:xfrm>
          <a:prstGeom prst="rect">
            <a:avLst/>
          </a:prstGeom>
        </p:spPr>
        <p:txBody>
          <a:bodyPr lIns="0" rIns="0" tIns="0" bIns="0"/>
          <a:p>
            <a:endParaRPr/>
          </a:p>
        </p:txBody>
      </p:sp>
      <p:sp>
        <p:nvSpPr>
          <p:cNvPr id="37" name="PlaceHolder 3"/>
          <p:cNvSpPr>
            <a:spLocks noGrp="1"/>
          </p:cNvSpPr>
          <p:nvPr>
            <p:ph type="body"/>
          </p:nvPr>
        </p:nvSpPr>
        <p:spPr>
          <a:xfrm>
            <a:off x="457200" y="1600200"/>
            <a:ext cx="8229240" cy="4525560"/>
          </a:xfrm>
          <a:prstGeom prst="rect">
            <a:avLst/>
          </a:prstGeom>
        </p:spPr>
        <p:txBody>
          <a:bodyPr lIns="0" rIns="0" tIns="0" bIns="0"/>
          <a:p>
            <a:endParaRPr/>
          </a:p>
        </p:txBody>
      </p:sp>
      <p:pic>
        <p:nvPicPr>
          <p:cNvPr id="38" name="" descr=""/>
          <p:cNvPicPr/>
          <p:nvPr/>
        </p:nvPicPr>
        <p:blipFill>
          <a:blip r:embed="rId2"/>
          <a:stretch>
            <a:fillRect/>
          </a:stretch>
        </p:blipFill>
        <p:spPr>
          <a:xfrm>
            <a:off x="1735560" y="1599840"/>
            <a:ext cx="5672160" cy="4525560"/>
          </a:xfrm>
          <a:prstGeom prst="rect">
            <a:avLst/>
          </a:prstGeom>
          <a:ln>
            <a:noFill/>
          </a:ln>
        </p:spPr>
      </p:pic>
      <p:pic>
        <p:nvPicPr>
          <p:cNvPr id="39" name="" descr=""/>
          <p:cNvPicPr/>
          <p:nvPr/>
        </p:nvPicPr>
        <p:blipFill>
          <a:blip r:embed="rId3"/>
          <a:stretch>
            <a:fillRect/>
          </a:stretch>
        </p:blipFill>
        <p:spPr>
          <a:xfrm>
            <a:off x="1735560" y="1599840"/>
            <a:ext cx="5672160" cy="4525560"/>
          </a:xfrm>
          <a:prstGeom prst="rect">
            <a:avLst/>
          </a:prstGeom>
          <a:ln>
            <a:noFill/>
          </a:ln>
        </p:spPr>
      </p:pic>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468360" y="0"/>
            <a:ext cx="8229240" cy="907920"/>
          </a:xfrm>
          <a:prstGeom prst="rect">
            <a:avLst/>
          </a:prstGeom>
        </p:spPr>
        <p:txBody>
          <a:bodyPr lIns="0" rIns="0" tIns="0" bIns="0" anchor="ctr"/>
          <a:p>
            <a:endParaRPr/>
          </a:p>
        </p:txBody>
      </p:sp>
      <p:sp>
        <p:nvSpPr>
          <p:cNvPr id="7" name="PlaceHolder 2"/>
          <p:cNvSpPr>
            <a:spLocks noGrp="1"/>
          </p:cNvSpPr>
          <p:nvPr>
            <p:ph type="subTitle"/>
          </p:nvPr>
        </p:nvSpPr>
        <p:spPr>
          <a:xfrm>
            <a:off x="457200" y="1600200"/>
            <a:ext cx="8229240" cy="4525920"/>
          </a:xfrm>
          <a:prstGeom prst="rect">
            <a:avLst/>
          </a:prstGeom>
        </p:spPr>
        <p:txBody>
          <a:bodyPr lIns="0" rIns="0" tIns="0" bIns="0" anchor="ctr"/>
          <a:p>
            <a:pPr algn="ctr"/>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468360" y="0"/>
            <a:ext cx="8229240" cy="907920"/>
          </a:xfrm>
          <a:prstGeom prst="rect">
            <a:avLst/>
          </a:prstGeom>
        </p:spPr>
        <p:txBody>
          <a:bodyPr lIns="0" rIns="0" tIns="0" bIns="0" anchor="ctr"/>
          <a:p>
            <a:endParaRPr/>
          </a:p>
        </p:txBody>
      </p:sp>
      <p:sp>
        <p:nvSpPr>
          <p:cNvPr id="9" name="PlaceHolder 2"/>
          <p:cNvSpPr>
            <a:spLocks noGrp="1"/>
          </p:cNvSpPr>
          <p:nvPr>
            <p:ph type="body"/>
          </p:nvPr>
        </p:nvSpPr>
        <p:spPr>
          <a:xfrm>
            <a:off x="457200" y="1600200"/>
            <a:ext cx="8229240" cy="4525560"/>
          </a:xfrm>
          <a:prstGeom prst="rect">
            <a:avLst/>
          </a:prstGeom>
        </p:spPr>
        <p:txBody>
          <a:bodyPr lIns="0" rIns="0" tIns="0" bIns="0"/>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468360" y="0"/>
            <a:ext cx="8229240" cy="907920"/>
          </a:xfrm>
          <a:prstGeom prst="rect">
            <a:avLst/>
          </a:prstGeom>
        </p:spPr>
        <p:txBody>
          <a:bodyPr lIns="0" rIns="0" tIns="0" bIns="0" anchor="ctr"/>
          <a:p>
            <a:endParaRPr/>
          </a:p>
        </p:txBody>
      </p:sp>
      <p:sp>
        <p:nvSpPr>
          <p:cNvPr id="11" name="PlaceHolder 2"/>
          <p:cNvSpPr>
            <a:spLocks noGrp="1"/>
          </p:cNvSpPr>
          <p:nvPr>
            <p:ph type="body"/>
          </p:nvPr>
        </p:nvSpPr>
        <p:spPr>
          <a:xfrm>
            <a:off x="457200" y="1600200"/>
            <a:ext cx="4015800" cy="4525560"/>
          </a:xfrm>
          <a:prstGeom prst="rect">
            <a:avLst/>
          </a:prstGeom>
        </p:spPr>
        <p:txBody>
          <a:bodyPr lIns="0" rIns="0" tIns="0" bIns="0"/>
          <a:p>
            <a:endParaRPr/>
          </a:p>
        </p:txBody>
      </p:sp>
      <p:sp>
        <p:nvSpPr>
          <p:cNvPr id="12" name="PlaceHolder 3"/>
          <p:cNvSpPr>
            <a:spLocks noGrp="1"/>
          </p:cNvSpPr>
          <p:nvPr>
            <p:ph type="body"/>
          </p:nvPr>
        </p:nvSpPr>
        <p:spPr>
          <a:xfrm>
            <a:off x="4674240" y="1600200"/>
            <a:ext cx="4015800" cy="4525560"/>
          </a:xfrm>
          <a:prstGeom prst="rect">
            <a:avLst/>
          </a:prstGeom>
        </p:spPr>
        <p:txBody>
          <a:bodyPr lIns="0" rIns="0" tIns="0" bIns="0"/>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468360" y="0"/>
            <a:ext cx="8229240" cy="907920"/>
          </a:xfrm>
          <a:prstGeom prst="rect">
            <a:avLst/>
          </a:prstGeom>
        </p:spPr>
        <p:txBody>
          <a:bodyPr lIns="0" rIns="0" tIns="0" bIns="0" anchor="ctr"/>
          <a:p>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468360" y="0"/>
            <a:ext cx="8229240" cy="4208400"/>
          </a:xfrm>
          <a:prstGeom prst="rect">
            <a:avLst/>
          </a:prstGeom>
        </p:spPr>
        <p:txBody>
          <a:bodyPr lIns="0" rIns="0" tIns="0" bIns="0" anchor="ctr"/>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68360" y="0"/>
            <a:ext cx="8229240" cy="907920"/>
          </a:xfrm>
          <a:prstGeom prst="rect">
            <a:avLst/>
          </a:prstGeom>
        </p:spPr>
        <p:txBody>
          <a:bodyPr lIns="0" rIns="0" tIns="0" bIns="0" anchor="ctr"/>
          <a:p>
            <a:endParaRPr/>
          </a:p>
        </p:txBody>
      </p:sp>
      <p:sp>
        <p:nvSpPr>
          <p:cNvPr id="16" name="PlaceHolder 2"/>
          <p:cNvSpPr>
            <a:spLocks noGrp="1"/>
          </p:cNvSpPr>
          <p:nvPr>
            <p:ph type="body"/>
          </p:nvPr>
        </p:nvSpPr>
        <p:spPr>
          <a:xfrm>
            <a:off x="457200" y="1600200"/>
            <a:ext cx="4015800" cy="2158560"/>
          </a:xfrm>
          <a:prstGeom prst="rect">
            <a:avLst/>
          </a:prstGeom>
        </p:spPr>
        <p:txBody>
          <a:bodyPr lIns="0" rIns="0" tIns="0" bIns="0"/>
          <a:p>
            <a:endParaRPr/>
          </a:p>
        </p:txBody>
      </p:sp>
      <p:sp>
        <p:nvSpPr>
          <p:cNvPr id="17" name="PlaceHolder 3"/>
          <p:cNvSpPr>
            <a:spLocks noGrp="1"/>
          </p:cNvSpPr>
          <p:nvPr>
            <p:ph type="body"/>
          </p:nvPr>
        </p:nvSpPr>
        <p:spPr>
          <a:xfrm>
            <a:off x="457200" y="3964320"/>
            <a:ext cx="4015800" cy="2158560"/>
          </a:xfrm>
          <a:prstGeom prst="rect">
            <a:avLst/>
          </a:prstGeom>
        </p:spPr>
        <p:txBody>
          <a:bodyPr lIns="0" rIns="0" tIns="0" bIns="0"/>
          <a:p>
            <a:endParaRPr/>
          </a:p>
        </p:txBody>
      </p:sp>
      <p:sp>
        <p:nvSpPr>
          <p:cNvPr id="18" name="PlaceHolder 4"/>
          <p:cNvSpPr>
            <a:spLocks noGrp="1"/>
          </p:cNvSpPr>
          <p:nvPr>
            <p:ph type="body"/>
          </p:nvPr>
        </p:nvSpPr>
        <p:spPr>
          <a:xfrm>
            <a:off x="4674240" y="1600200"/>
            <a:ext cx="4015800" cy="4525560"/>
          </a:xfrm>
          <a:prstGeom prst="rect">
            <a:avLst/>
          </a:prstGeom>
        </p:spPr>
        <p:txBody>
          <a:bodyPr lIns="0" rIns="0" tIns="0" bIns="0"/>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68360" y="0"/>
            <a:ext cx="8229240" cy="907920"/>
          </a:xfrm>
          <a:prstGeom prst="rect">
            <a:avLst/>
          </a:prstGeom>
        </p:spPr>
        <p:txBody>
          <a:bodyPr lIns="0" rIns="0" tIns="0" bIns="0" anchor="ctr"/>
          <a:p>
            <a:endParaRPr/>
          </a:p>
        </p:txBody>
      </p:sp>
      <p:sp>
        <p:nvSpPr>
          <p:cNvPr id="20" name="PlaceHolder 2"/>
          <p:cNvSpPr>
            <a:spLocks noGrp="1"/>
          </p:cNvSpPr>
          <p:nvPr>
            <p:ph type="body"/>
          </p:nvPr>
        </p:nvSpPr>
        <p:spPr>
          <a:xfrm>
            <a:off x="457200" y="1600200"/>
            <a:ext cx="4015800" cy="4525560"/>
          </a:xfrm>
          <a:prstGeom prst="rect">
            <a:avLst/>
          </a:prstGeom>
        </p:spPr>
        <p:txBody>
          <a:bodyPr lIns="0" rIns="0" tIns="0" bIns="0"/>
          <a:p>
            <a:endParaRPr/>
          </a:p>
        </p:txBody>
      </p:sp>
      <p:sp>
        <p:nvSpPr>
          <p:cNvPr id="21" name="PlaceHolder 3"/>
          <p:cNvSpPr>
            <a:spLocks noGrp="1"/>
          </p:cNvSpPr>
          <p:nvPr>
            <p:ph type="body"/>
          </p:nvPr>
        </p:nvSpPr>
        <p:spPr>
          <a:xfrm>
            <a:off x="4674240" y="1600200"/>
            <a:ext cx="4015800" cy="2158560"/>
          </a:xfrm>
          <a:prstGeom prst="rect">
            <a:avLst/>
          </a:prstGeom>
        </p:spPr>
        <p:txBody>
          <a:bodyPr lIns="0" rIns="0" tIns="0" bIns="0"/>
          <a:p>
            <a:endParaRPr/>
          </a:p>
        </p:txBody>
      </p:sp>
      <p:sp>
        <p:nvSpPr>
          <p:cNvPr id="22" name="PlaceHolder 4"/>
          <p:cNvSpPr>
            <a:spLocks noGrp="1"/>
          </p:cNvSpPr>
          <p:nvPr>
            <p:ph type="body"/>
          </p:nvPr>
        </p:nvSpPr>
        <p:spPr>
          <a:xfrm>
            <a:off x="4674240" y="3964320"/>
            <a:ext cx="4015800" cy="2158560"/>
          </a:xfrm>
          <a:prstGeom prst="rect">
            <a:avLst/>
          </a:prstGeom>
        </p:spPr>
        <p:txBody>
          <a:bodyPr lIns="0" rIns="0" tIns="0" bIns="0"/>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68360" y="0"/>
            <a:ext cx="8229240" cy="907920"/>
          </a:xfrm>
          <a:prstGeom prst="rect">
            <a:avLst/>
          </a:prstGeom>
        </p:spPr>
        <p:txBody>
          <a:bodyPr lIns="0" rIns="0" tIns="0" bIns="0" anchor="ctr"/>
          <a:p>
            <a:endParaRPr/>
          </a:p>
        </p:txBody>
      </p:sp>
      <p:sp>
        <p:nvSpPr>
          <p:cNvPr id="24" name="PlaceHolder 2"/>
          <p:cNvSpPr>
            <a:spLocks noGrp="1"/>
          </p:cNvSpPr>
          <p:nvPr>
            <p:ph type="body"/>
          </p:nvPr>
        </p:nvSpPr>
        <p:spPr>
          <a:xfrm>
            <a:off x="457200" y="1600200"/>
            <a:ext cx="4015800" cy="2158560"/>
          </a:xfrm>
          <a:prstGeom prst="rect">
            <a:avLst/>
          </a:prstGeom>
        </p:spPr>
        <p:txBody>
          <a:bodyPr lIns="0" rIns="0" tIns="0" bIns="0"/>
          <a:p>
            <a:endParaRPr/>
          </a:p>
        </p:txBody>
      </p:sp>
      <p:sp>
        <p:nvSpPr>
          <p:cNvPr id="25" name="PlaceHolder 3"/>
          <p:cNvSpPr>
            <a:spLocks noGrp="1"/>
          </p:cNvSpPr>
          <p:nvPr>
            <p:ph type="body"/>
          </p:nvPr>
        </p:nvSpPr>
        <p:spPr>
          <a:xfrm>
            <a:off x="4674240" y="1600200"/>
            <a:ext cx="4015800" cy="2158560"/>
          </a:xfrm>
          <a:prstGeom prst="rect">
            <a:avLst/>
          </a:prstGeom>
        </p:spPr>
        <p:txBody>
          <a:bodyPr lIns="0" rIns="0" tIns="0" bIns="0"/>
          <a:p>
            <a:endParaRPr/>
          </a:p>
        </p:txBody>
      </p:sp>
      <p:sp>
        <p:nvSpPr>
          <p:cNvPr id="26" name="PlaceHolder 4"/>
          <p:cNvSpPr>
            <a:spLocks noGrp="1"/>
          </p:cNvSpPr>
          <p:nvPr>
            <p:ph type="body"/>
          </p:nvPr>
        </p:nvSpPr>
        <p:spPr>
          <a:xfrm>
            <a:off x="457200" y="3964320"/>
            <a:ext cx="8229240" cy="2158560"/>
          </a:xfrm>
          <a:prstGeom prst="rect">
            <a:avLst/>
          </a:prstGeom>
        </p:spPr>
        <p:txBody>
          <a:bodyPr lIns="0" rIns="0" tIns="0" bIns="0"/>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image" Target="../media/image2.jpeg"/><Relationship Id="rId4" Type="http://schemas.openxmlformats.org/officeDocument/2006/relationships/slideLayout" Target="../slideLayouts/slideLayout1.xml"/><Relationship Id="rId5" Type="http://schemas.openxmlformats.org/officeDocument/2006/relationships/slideLayout" Target="../slideLayouts/slideLayout2.xml"/><Relationship Id="rId6" Type="http://schemas.openxmlformats.org/officeDocument/2006/relationships/slideLayout" Target="../slideLayouts/slideLayout3.xml"/><Relationship Id="rId7" Type="http://schemas.openxmlformats.org/officeDocument/2006/relationships/slideLayout" Target="../slideLayouts/slideLayout4.xml"/><Relationship Id="rId8" Type="http://schemas.openxmlformats.org/officeDocument/2006/relationships/slideLayout" Target="../slideLayouts/slideLayout5.xml"/><Relationship Id="rId9" Type="http://schemas.openxmlformats.org/officeDocument/2006/relationships/slideLayout" Target="../slideLayouts/slideLayout6.xml"/><Relationship Id="rId10" Type="http://schemas.openxmlformats.org/officeDocument/2006/relationships/slideLayout" Target="../slideLayouts/slideLayout7.xml"/><Relationship Id="rId11" Type="http://schemas.openxmlformats.org/officeDocument/2006/relationships/slideLayout" Target="../slideLayouts/slideLayout8.xml"/><Relationship Id="rId12" Type="http://schemas.openxmlformats.org/officeDocument/2006/relationships/slideLayout" Target="../slideLayouts/slideLayout9.xml"/><Relationship Id="rId13" Type="http://schemas.openxmlformats.org/officeDocument/2006/relationships/slideLayout" Target="../slideLayouts/slideLayout10.xml"/><Relationship Id="rId14" Type="http://schemas.openxmlformats.org/officeDocument/2006/relationships/slideLayout" Target="../slideLayouts/slideLayout11.xml"/><Relationship Id="rId15"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blipFill>
          <a:blip r:embed="rId2"/>
          <a:tile/>
        </a:blipFill>
      </p:bgPr>
    </p:bg>
    <p:spTree>
      <p:nvGrpSpPr>
        <p:cNvPr id="1" name=""/>
        <p:cNvGrpSpPr/>
        <p:nvPr/>
      </p:nvGrpSpPr>
      <p:grpSpPr>
        <a:xfrm>
          <a:off x="0" y="0"/>
          <a:ext cx="0" cy="0"/>
          <a:chOff x="0" y="0"/>
          <a:chExt cx="0" cy="0"/>
        </a:xfrm>
      </p:grpSpPr>
      <p:pic>
        <p:nvPicPr>
          <p:cNvPr id="0" name="7 Resim" descr=""/>
          <p:cNvPicPr/>
          <p:nvPr/>
        </p:nvPicPr>
        <p:blipFill>
          <a:blip r:embed="rId3"/>
          <a:stretch>
            <a:fillRect/>
          </a:stretch>
        </p:blipFill>
        <p:spPr>
          <a:xfrm>
            <a:off x="0" y="0"/>
            <a:ext cx="9143640" cy="6857640"/>
          </a:xfrm>
          <a:prstGeom prst="rect">
            <a:avLst/>
          </a:prstGeom>
          <a:ln w="9360">
            <a:noFill/>
          </a:ln>
        </p:spPr>
      </p:pic>
      <p:sp>
        <p:nvSpPr>
          <p:cNvPr id="1" name="PlaceHolder 1"/>
          <p:cNvSpPr>
            <a:spLocks noGrp="1"/>
          </p:cNvSpPr>
          <p:nvPr>
            <p:ph type="title"/>
          </p:nvPr>
        </p:nvSpPr>
        <p:spPr>
          <a:xfrm>
            <a:off x="468360" y="0"/>
            <a:ext cx="8229240" cy="907560"/>
          </a:xfrm>
          <a:prstGeom prst="rect">
            <a:avLst/>
          </a:prstGeom>
        </p:spPr>
        <p:txBody>
          <a:bodyPr anchor="ctr"/>
          <a:p>
            <a:pPr algn="ctr">
              <a:lnSpc>
                <a:spcPct val="100000"/>
              </a:lnSpc>
            </a:pPr>
            <a:r>
              <a:rPr lang="tr-TR" sz="4400">
                <a:solidFill>
                  <a:srgbClr val="ffffff"/>
                </a:solidFill>
                <a:latin typeface="Calibri"/>
              </a:rPr>
              <a:t>Ana başlık metnini düzenlemek için tıklayınAsıl başlık stili için tıklatın</a:t>
            </a:r>
            <a:endParaRPr/>
          </a:p>
        </p:txBody>
      </p:sp>
      <p:sp>
        <p:nvSpPr>
          <p:cNvPr id="2" name="PlaceHolder 2"/>
          <p:cNvSpPr>
            <a:spLocks noGrp="1"/>
          </p:cNvSpPr>
          <p:nvPr>
            <p:ph type="body"/>
          </p:nvPr>
        </p:nvSpPr>
        <p:spPr>
          <a:xfrm>
            <a:off x="457200" y="1600200"/>
            <a:ext cx="8229240" cy="4525560"/>
          </a:xfrm>
          <a:prstGeom prst="rect">
            <a:avLst/>
          </a:prstGeom>
        </p:spPr>
        <p:txBody>
          <a:bodyPr/>
          <a:p>
            <a:pPr>
              <a:buSzPct val="45000"/>
              <a:buFont typeface="StarSymbol"/>
              <a:buChar char=""/>
            </a:pPr>
            <a:r>
              <a:rPr lang="tr-TR" sz="3200">
                <a:solidFill>
                  <a:srgbClr val="000000"/>
                </a:solidFill>
                <a:latin typeface="Calibri"/>
              </a:rPr>
              <a:t>Anahat metninin biçimini düzenlemek için tıklayın</a:t>
            </a:r>
            <a:endParaRPr/>
          </a:p>
          <a:p>
            <a:pPr lvl="1">
              <a:buSzPct val="75000"/>
              <a:buFont typeface="StarSymbol"/>
              <a:buChar char=""/>
            </a:pPr>
            <a:r>
              <a:rPr lang="tr-TR" sz="3200">
                <a:solidFill>
                  <a:srgbClr val="000000"/>
                </a:solidFill>
                <a:latin typeface="Calibri"/>
              </a:rPr>
              <a:t>İkinci Anahat Düzeyi</a:t>
            </a:r>
            <a:endParaRPr/>
          </a:p>
          <a:p>
            <a:pPr lvl="2">
              <a:buSzPct val="45000"/>
              <a:buFont typeface="StarSymbol"/>
              <a:buChar char=""/>
            </a:pPr>
            <a:r>
              <a:rPr lang="tr-TR" sz="3200">
                <a:solidFill>
                  <a:srgbClr val="000000"/>
                </a:solidFill>
                <a:latin typeface="Calibri"/>
              </a:rPr>
              <a:t>Üçüncü Anahat Düzeyi</a:t>
            </a:r>
            <a:endParaRPr/>
          </a:p>
          <a:p>
            <a:pPr lvl="3">
              <a:buSzPct val="75000"/>
              <a:buFont typeface="StarSymbol"/>
              <a:buChar char=""/>
            </a:pPr>
            <a:r>
              <a:rPr lang="tr-TR" sz="3200">
                <a:solidFill>
                  <a:srgbClr val="000000"/>
                </a:solidFill>
                <a:latin typeface="Calibri"/>
              </a:rPr>
              <a:t>Dördüncü Anahat Düzeyi</a:t>
            </a:r>
            <a:endParaRPr/>
          </a:p>
          <a:p>
            <a:pPr lvl="4">
              <a:buSzPct val="45000"/>
              <a:buFont typeface="StarSymbol"/>
              <a:buChar char=""/>
            </a:pPr>
            <a:r>
              <a:rPr lang="tr-TR" sz="3200">
                <a:solidFill>
                  <a:srgbClr val="000000"/>
                </a:solidFill>
                <a:latin typeface="Calibri"/>
              </a:rPr>
              <a:t>Beşinci Anahat Düzeyi</a:t>
            </a:r>
            <a:endParaRPr/>
          </a:p>
          <a:p>
            <a:pPr lvl="5">
              <a:buSzPct val="45000"/>
              <a:buFont typeface="StarSymbol"/>
              <a:buChar char=""/>
            </a:pPr>
            <a:r>
              <a:rPr lang="tr-TR" sz="3200">
                <a:solidFill>
                  <a:srgbClr val="000000"/>
                </a:solidFill>
                <a:latin typeface="Calibri"/>
              </a:rPr>
              <a:t>Altıncı Anahat Düzeyi</a:t>
            </a:r>
            <a:endParaRPr/>
          </a:p>
          <a:p>
            <a:pPr>
              <a:lnSpc>
                <a:spcPct val="100000"/>
              </a:lnSpc>
              <a:buFont typeface="Arial"/>
              <a:buChar char="•"/>
            </a:pPr>
            <a:r>
              <a:rPr lang="tr-TR" sz="3200">
                <a:solidFill>
                  <a:srgbClr val="000000"/>
                </a:solidFill>
                <a:latin typeface="Calibri"/>
              </a:rPr>
              <a:t>Yedinci Anahat DüzeyiAsıl metin stillerini düzenlemek için tıklatın</a:t>
            </a:r>
            <a:endParaRPr/>
          </a:p>
          <a:p>
            <a:pPr lvl="1">
              <a:lnSpc>
                <a:spcPct val="100000"/>
              </a:lnSpc>
              <a:buFont typeface="Arial"/>
              <a:buChar char="–"/>
            </a:pPr>
            <a:r>
              <a:rPr lang="tr-TR" sz="2800">
                <a:solidFill>
                  <a:srgbClr val="000000"/>
                </a:solidFill>
                <a:latin typeface="Calibri"/>
              </a:rPr>
              <a:t>İkinci düzey</a:t>
            </a:r>
            <a:endParaRPr/>
          </a:p>
          <a:p>
            <a:pPr lvl="2">
              <a:lnSpc>
                <a:spcPct val="100000"/>
              </a:lnSpc>
              <a:buFont typeface="Arial"/>
              <a:buChar char="•"/>
            </a:pPr>
            <a:r>
              <a:rPr lang="tr-TR" sz="2400">
                <a:solidFill>
                  <a:srgbClr val="000000"/>
                </a:solidFill>
                <a:latin typeface="Calibri"/>
              </a:rPr>
              <a:t>Üçüncü düzey</a:t>
            </a:r>
            <a:endParaRPr/>
          </a:p>
          <a:p>
            <a:pPr lvl="3">
              <a:lnSpc>
                <a:spcPct val="100000"/>
              </a:lnSpc>
              <a:buFont typeface="Arial"/>
              <a:buChar char="–"/>
            </a:pPr>
            <a:r>
              <a:rPr lang="tr-TR" sz="2000">
                <a:solidFill>
                  <a:srgbClr val="000000"/>
                </a:solidFill>
                <a:latin typeface="Calibri"/>
              </a:rPr>
              <a:t>Dördüncü düzey</a:t>
            </a:r>
            <a:endParaRPr/>
          </a:p>
          <a:p>
            <a:pPr lvl="4">
              <a:lnSpc>
                <a:spcPct val="100000"/>
              </a:lnSpc>
              <a:buFont typeface="Arial"/>
              <a:buChar char="»"/>
            </a:pPr>
            <a:r>
              <a:rPr lang="tr-TR" sz="2000">
                <a:solidFill>
                  <a:srgbClr val="000000"/>
                </a:solidFill>
                <a:latin typeface="Calibri"/>
              </a:rPr>
              <a:t>Beşinci düzey</a:t>
            </a:r>
            <a:endParaRPr/>
          </a:p>
        </p:txBody>
      </p:sp>
      <p:sp>
        <p:nvSpPr>
          <p:cNvPr id="3" name="PlaceHolder 3"/>
          <p:cNvSpPr>
            <a:spLocks noGrp="1"/>
          </p:cNvSpPr>
          <p:nvPr>
            <p:ph type="dt"/>
          </p:nvPr>
        </p:nvSpPr>
        <p:spPr>
          <a:xfrm>
            <a:off x="457200" y="6356520"/>
            <a:ext cx="2133360" cy="364680"/>
          </a:xfrm>
          <a:prstGeom prst="rect">
            <a:avLst/>
          </a:prstGeom>
        </p:spPr>
        <p:txBody>
          <a:bodyPr anchor="ctr"/>
          <a:p>
            <a:pPr>
              <a:lnSpc>
                <a:spcPct val="100000"/>
              </a:lnSpc>
            </a:pPr>
            <a:r>
              <a:rPr lang="tr-TR" sz="1200">
                <a:solidFill>
                  <a:srgbClr val="8b8b8b"/>
                </a:solidFill>
                <a:latin typeface="Calibri"/>
              </a:rPr>
              <a:t>20.04.16</a:t>
            </a:r>
            <a:endParaRPr/>
          </a:p>
        </p:txBody>
      </p:sp>
      <p:sp>
        <p:nvSpPr>
          <p:cNvPr id="4" name="PlaceHolder 4"/>
          <p:cNvSpPr>
            <a:spLocks noGrp="1"/>
          </p:cNvSpPr>
          <p:nvPr>
            <p:ph type="ftr"/>
          </p:nvPr>
        </p:nvSpPr>
        <p:spPr>
          <a:xfrm>
            <a:off x="3124080" y="6356520"/>
            <a:ext cx="2895120" cy="364680"/>
          </a:xfrm>
          <a:prstGeom prst="rect">
            <a:avLst/>
          </a:prstGeom>
        </p:spPr>
        <p:txBody>
          <a:bodyPr anchor="ctr"/>
          <a:p>
            <a:pPr>
              <a:lnSpc>
                <a:spcPct val="100000"/>
              </a:lnSpc>
            </a:pPr>
            <a:r>
              <a:rPr lang="tr-TR" sz="1200">
                <a:solidFill>
                  <a:srgbClr val="898989"/>
                </a:solidFill>
                <a:latin typeface="Calibri"/>
              </a:rPr>
              <a:t>Ercan DEMİRCİ-Bakanlık Müşaviri</a:t>
            </a:r>
            <a:endParaRPr/>
          </a:p>
        </p:txBody>
      </p:sp>
      <p:sp>
        <p:nvSpPr>
          <p:cNvPr id="5" name="PlaceHolder 5"/>
          <p:cNvSpPr>
            <a:spLocks noGrp="1"/>
          </p:cNvSpPr>
          <p:nvPr>
            <p:ph type="sldNum"/>
          </p:nvPr>
        </p:nvSpPr>
        <p:spPr>
          <a:xfrm>
            <a:off x="6553080" y="6356520"/>
            <a:ext cx="2133360" cy="364680"/>
          </a:xfrm>
          <a:prstGeom prst="rect">
            <a:avLst/>
          </a:prstGeom>
        </p:spPr>
        <p:txBody>
          <a:bodyPr anchor="ctr"/>
          <a:p>
            <a:pPr>
              <a:lnSpc>
                <a:spcPct val="100000"/>
              </a:lnSpc>
            </a:pPr>
            <a:fld id="{62669964-924D-40C2-A563-69E0EA1E0FE7}" type="slidenum">
              <a:rPr lang="tr-TR" sz="1200">
                <a:solidFill>
                  <a:srgbClr val="898989"/>
                </a:solidFill>
                <a:latin typeface="Calibri"/>
              </a:rPr>
              <a:t>&lt;number&gt;</a:t>
            </a:fld>
            <a:endParaRPr/>
          </a:p>
        </p:txBody>
      </p:sp>
    </p:spTree>
  </p:cSld>
  <p:clrMap bg1="lt1" bg2="lt2" tx1="dk1" tx2="dk2" accent1="accent1" accent2="accent2" accent3="accent3" accent4="accent4" accent5="accent5" accent6="accent6" hlink="hlink" folHlink="folHlink"/>
  <p:sldLayoutIdLst>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0.xml.rels><?xml version="1.0" encoding="UTF-8"?>
<Relationships xmlns="http://schemas.openxmlformats.org/package/2006/relationships"><Relationship Id="rId1" Type="http://schemas.openxmlformats.org/officeDocument/2006/relationships/image" Target="../media/image5.png"/><Relationship Id="rId2" Type="http://schemas.openxmlformats.org/officeDocument/2006/relationships/slideLayout" Target="../slideLayouts/slideLayout1.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2.xml.rels><?xml version="1.0" encoding="UTF-8"?>
<Relationships xmlns="http://schemas.openxmlformats.org/package/2006/relationships"><Relationship Id="rId1" Type="http://schemas.openxmlformats.org/officeDocument/2006/relationships/image" Target="../media/image6.png"/><Relationship Id="rId2" Type="http://schemas.openxmlformats.org/officeDocument/2006/relationships/slideLayout" Target="../slideLayouts/slideLayout1.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5" name="TextShape 1"/>
          <p:cNvSpPr txBox="1"/>
          <p:nvPr/>
        </p:nvSpPr>
        <p:spPr>
          <a:xfrm>
            <a:off x="467640" y="440640"/>
            <a:ext cx="8229240" cy="5145120"/>
          </a:xfrm>
          <a:prstGeom prst="rect">
            <a:avLst/>
          </a:prstGeom>
        </p:spPr>
        <p:txBody>
          <a:bodyPr/>
          <a:p>
            <a:pPr>
              <a:lnSpc>
                <a:spcPct val="100000"/>
              </a:lnSpc>
            </a:pPr>
            <a:r>
              <a:rPr lang="tr-TR" sz="3200">
                <a:solidFill>
                  <a:srgbClr val="000000"/>
                </a:solidFill>
                <a:latin typeface="Calibri"/>
              </a:rPr>
              <a:t> </a:t>
            </a:r>
            <a:endParaRPr/>
          </a:p>
          <a:p>
            <a:pPr algn="ctr">
              <a:lnSpc>
                <a:spcPct val="100000"/>
              </a:lnSpc>
            </a:pPr>
            <a:endParaRPr/>
          </a:p>
        </p:txBody>
      </p:sp>
      <p:sp>
        <p:nvSpPr>
          <p:cNvPr id="46" name="TextShape 2"/>
          <p:cNvSpPr txBox="1"/>
          <p:nvPr/>
        </p:nvSpPr>
        <p:spPr>
          <a:xfrm>
            <a:off x="6553080" y="6356520"/>
            <a:ext cx="2133360" cy="364680"/>
          </a:xfrm>
          <a:prstGeom prst="rect">
            <a:avLst/>
          </a:prstGeom>
        </p:spPr>
        <p:txBody>
          <a:bodyPr anchor="ctr"/>
          <a:p>
            <a:pPr>
              <a:lnSpc>
                <a:spcPct val="100000"/>
              </a:lnSpc>
            </a:pPr>
            <a:fld id="{CA116156-43FC-401B-AB72-B06948F02AD4}" type="slidenum">
              <a:rPr lang="tr-TR" sz="1200">
                <a:solidFill>
                  <a:srgbClr val="898989"/>
                </a:solidFill>
                <a:latin typeface="Calibri"/>
              </a:rPr>
              <a:t>&lt;number&gt;</a:t>
            </a:fld>
            <a:endParaRPr/>
          </a:p>
        </p:txBody>
      </p:sp>
      <p:sp>
        <p:nvSpPr>
          <p:cNvPr id="47" name="CustomShape 3"/>
          <p:cNvSpPr/>
          <p:nvPr/>
        </p:nvSpPr>
        <p:spPr>
          <a:xfrm>
            <a:off x="1043640" y="135000"/>
            <a:ext cx="1656000" cy="455400"/>
          </a:xfrm>
          <a:prstGeom prst="rect">
            <a:avLst/>
          </a:prstGeom>
          <a:noFill/>
          <a:ln>
            <a:noFill/>
          </a:ln>
        </p:spPr>
        <p:txBody>
          <a:bodyPr lIns="90000" rIns="90000" tIns="45000" bIns="45000"/>
          <a:p>
            <a:pPr>
              <a:lnSpc>
                <a:spcPct val="100000"/>
              </a:lnSpc>
            </a:pPr>
            <a:r>
              <a:rPr b="1" lang="tr-TR" sz="800">
                <a:solidFill>
                  <a:srgbClr val="ffffff"/>
                </a:solidFill>
                <a:latin typeface="Arial"/>
                <a:ea typeface="ＭＳ Ｐゴシック"/>
              </a:rPr>
              <a:t>ÖLÇME DEĞERLENDİRME VE</a:t>
            </a:r>
            <a:endParaRPr/>
          </a:p>
          <a:p>
            <a:pPr>
              <a:lnSpc>
                <a:spcPct val="100000"/>
              </a:lnSpc>
            </a:pPr>
            <a:r>
              <a:rPr b="1" lang="tr-TR" sz="800">
                <a:solidFill>
                  <a:srgbClr val="ffffff"/>
                </a:solidFill>
                <a:latin typeface="Arial"/>
                <a:ea typeface="ＭＳ Ｐゴシック"/>
              </a:rPr>
              <a:t>SINAV HİZMETLERİ GENEL MÜDÜRLÜĞÜ</a:t>
            </a:r>
            <a:r>
              <a:rPr b="1" lang="tr-TR" sz="800">
                <a:solidFill>
                  <a:srgbClr val="000000"/>
                </a:solidFill>
                <a:latin typeface="Arial"/>
                <a:ea typeface="ＭＳ Ｐゴシック"/>
              </a:rPr>
              <a:t> </a:t>
            </a:r>
            <a:endParaRPr/>
          </a:p>
        </p:txBody>
      </p:sp>
      <p:sp>
        <p:nvSpPr>
          <p:cNvPr id="48" name="CustomShape 4"/>
          <p:cNvSpPr/>
          <p:nvPr/>
        </p:nvSpPr>
        <p:spPr>
          <a:xfrm>
            <a:off x="874080" y="1621800"/>
            <a:ext cx="7416360" cy="3503880"/>
          </a:xfrm>
          <a:prstGeom prst="rect">
            <a:avLst/>
          </a:prstGeom>
          <a:noFill/>
          <a:ln>
            <a:noFill/>
          </a:ln>
        </p:spPr>
        <p:txBody>
          <a:bodyPr lIns="90000" rIns="90000" tIns="45000" bIns="45000"/>
          <a:p>
            <a:pPr algn="ctr">
              <a:lnSpc>
                <a:spcPct val="100000"/>
              </a:lnSpc>
            </a:pPr>
            <a:r>
              <a:rPr b="1" lang="tr-TR" sz="3600">
                <a:solidFill>
                  <a:srgbClr val="000000"/>
                </a:solidFill>
                <a:latin typeface="Times New Roman"/>
                <a:ea typeface="ＭＳ Ｐゴシック"/>
              </a:rPr>
              <a:t>ÖLÇME, DEĞERLENDİRME VE SINAV HİZMETELERİ GENEL MÜDÜRLÜĞÜ </a:t>
            </a:r>
            <a:endParaRPr/>
          </a:p>
          <a:p>
            <a:pPr algn="ctr">
              <a:lnSpc>
                <a:spcPct val="100000"/>
              </a:lnSpc>
            </a:pPr>
            <a:endParaRPr/>
          </a:p>
          <a:p>
            <a:pPr algn="ctr">
              <a:lnSpc>
                <a:spcPct val="100000"/>
              </a:lnSpc>
            </a:pPr>
            <a:r>
              <a:rPr b="1" lang="tr-TR" sz="4000">
                <a:solidFill>
                  <a:srgbClr val="000000"/>
                </a:solidFill>
                <a:latin typeface="Times New Roman"/>
                <a:ea typeface="ＭＳ Ｐゴシック"/>
              </a:rPr>
              <a:t>ORTAK </a:t>
            </a:r>
            <a:r>
              <a:rPr b="1" lang="tr-TR" sz="4000">
                <a:solidFill>
                  <a:srgbClr val="000000"/>
                </a:solidFill>
                <a:latin typeface="Times New Roman"/>
                <a:ea typeface="ＭＳ Ｐゴシック"/>
              </a:rPr>
              <a:t>
</a:t>
            </a:r>
            <a:r>
              <a:rPr b="1" lang="tr-TR" sz="4000">
                <a:solidFill>
                  <a:srgbClr val="000000"/>
                </a:solidFill>
                <a:latin typeface="Times New Roman"/>
                <a:ea typeface="ＭＳ Ｐゴシック"/>
              </a:rPr>
              <a:t>SINAV   İŞ VE İŞLEMLERİ</a:t>
            </a:r>
            <a:endParaRPr/>
          </a:p>
        </p:txBody>
      </p:sp>
    </p:spTree>
  </p:cSld>
  <p:transition spd="slow">
    <p:blinds dir="vert"/>
  </p:transition>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7" name="TextShape 1"/>
          <p:cNvSpPr txBox="1"/>
          <p:nvPr/>
        </p:nvSpPr>
        <p:spPr>
          <a:xfrm>
            <a:off x="6553080" y="6356520"/>
            <a:ext cx="2133360" cy="364680"/>
          </a:xfrm>
          <a:prstGeom prst="rect">
            <a:avLst/>
          </a:prstGeom>
        </p:spPr>
        <p:txBody>
          <a:bodyPr anchor="ctr"/>
          <a:p>
            <a:pPr>
              <a:lnSpc>
                <a:spcPct val="100000"/>
              </a:lnSpc>
            </a:pPr>
            <a:fld id="{168AFEA6-57C8-4866-A644-82675799DD5F}" type="slidenum">
              <a:rPr lang="tr-TR" sz="1200">
                <a:solidFill>
                  <a:srgbClr val="898989"/>
                </a:solidFill>
                <a:latin typeface="Calibri"/>
              </a:rPr>
              <a:t>&lt;number&gt;</a:t>
            </a:fld>
            <a:endParaRPr/>
          </a:p>
        </p:txBody>
      </p:sp>
      <p:sp>
        <p:nvSpPr>
          <p:cNvPr id="78" name="CustomShape 2"/>
          <p:cNvSpPr/>
          <p:nvPr/>
        </p:nvSpPr>
        <p:spPr>
          <a:xfrm>
            <a:off x="2738160" y="285840"/>
            <a:ext cx="3599280" cy="456120"/>
          </a:xfrm>
          <a:prstGeom prst="rect">
            <a:avLst/>
          </a:prstGeom>
          <a:noFill/>
          <a:ln>
            <a:noFill/>
          </a:ln>
        </p:spPr>
        <p:txBody>
          <a:bodyPr wrap="none" lIns="90000" rIns="90000" tIns="45000" bIns="45000"/>
          <a:p>
            <a:pPr>
              <a:lnSpc>
                <a:spcPct val="100000"/>
              </a:lnSpc>
            </a:pPr>
            <a:r>
              <a:rPr lang="tr-TR" sz="2400">
                <a:solidFill>
                  <a:srgbClr val="ffffff"/>
                </a:solidFill>
                <a:latin typeface="Times New Roman"/>
              </a:rPr>
              <a:t>OKUL MÜDÜRLÜKLERİ </a:t>
            </a:r>
            <a:endParaRPr/>
          </a:p>
        </p:txBody>
      </p:sp>
      <p:sp>
        <p:nvSpPr>
          <p:cNvPr id="79" name="CustomShape 3"/>
          <p:cNvSpPr/>
          <p:nvPr/>
        </p:nvSpPr>
        <p:spPr>
          <a:xfrm>
            <a:off x="362880" y="1700640"/>
            <a:ext cx="8097120" cy="4050360"/>
          </a:xfrm>
          <a:prstGeom prst="rect">
            <a:avLst/>
          </a:prstGeom>
          <a:noFill/>
          <a:ln>
            <a:noFill/>
          </a:ln>
        </p:spPr>
        <p:txBody>
          <a:bodyPr lIns="90000" rIns="90000" tIns="45000" bIns="45000"/>
          <a:p>
            <a:pPr algn="just">
              <a:lnSpc>
                <a:spcPct val="80000"/>
              </a:lnSpc>
              <a:buFont typeface="Wingdings" charset="2"/>
              <a:buChar char=""/>
            </a:pPr>
            <a:r>
              <a:rPr b="1" lang="tr-TR" sz="2000">
                <a:solidFill>
                  <a:srgbClr val="000000"/>
                </a:solidFill>
                <a:latin typeface="Times New Roman"/>
              </a:rPr>
              <a:t>Sınav yapılan okulda sınavda görevli olan öğretmenler, sınav görevi olmayan ancak sınavın yapıldığı okulun kadrolu/ücretli öğretmenlerinin dışındaki kişi ve öğrenci velilerinin sınav salonlarının bulunduğu binalara girişlerine izin verilmeyecektir. </a:t>
            </a:r>
            <a:endParaRPr/>
          </a:p>
          <a:p>
            <a:pPr algn="just">
              <a:lnSpc>
                <a:spcPct val="80000"/>
              </a:lnSpc>
            </a:pPr>
            <a:endParaRPr/>
          </a:p>
          <a:p>
            <a:pPr algn="just">
              <a:lnSpc>
                <a:spcPct val="80000"/>
              </a:lnSpc>
              <a:buFont typeface="Wingdings" charset="2"/>
              <a:buChar char=""/>
            </a:pPr>
            <a:r>
              <a:rPr b="1" lang="tr-TR" sz="2000">
                <a:solidFill>
                  <a:srgbClr val="000000"/>
                </a:solidFill>
                <a:latin typeface="Times New Roman"/>
              </a:rPr>
              <a:t>Her dersin sınav evrakları ayrı ayrı poşetlenmiş ve üzerindeki etikette ait olduğu ders belirtilmiştir. Her sınav için o derse ait sınav evrakı poşeti süresi içerisinde açılıp kapatılacaktır. Farklı sınava ait sınav evrakının bulunduğu poşetler, kendi sınav saati haricinde kesinlikle açtırılmayacaktır.</a:t>
            </a:r>
            <a:endParaRPr/>
          </a:p>
          <a:p>
            <a:pPr algn="just">
              <a:lnSpc>
                <a:spcPct val="80000"/>
              </a:lnSpc>
            </a:pPr>
            <a:endParaRPr/>
          </a:p>
          <a:p>
            <a:pPr algn="just">
              <a:lnSpc>
                <a:spcPct val="80000"/>
              </a:lnSpc>
              <a:buFont typeface="Wingdings" charset="2"/>
              <a:buChar char=""/>
            </a:pPr>
            <a:r>
              <a:rPr b="1" lang="tr-TR" sz="2000">
                <a:solidFill>
                  <a:srgbClr val="000000"/>
                </a:solidFill>
                <a:latin typeface="Times New Roman"/>
              </a:rPr>
              <a:t>Her dersin sınavı başladıktan sonra, ilk on beş dakika içinde gelen öğrenciler sınava alınacak, bu öğrencilere ek süre verilmeyecektir. </a:t>
            </a:r>
            <a:r>
              <a:rPr b="1" lang="tr-TR" sz="2000">
                <a:solidFill>
                  <a:srgbClr val="000000"/>
                </a:solidFill>
                <a:latin typeface="Times New Roman"/>
              </a:rPr>
              <a:t>
</a:t>
            </a:r>
            <a:endParaRPr/>
          </a:p>
          <a:p>
            <a:pPr algn="just">
              <a:lnSpc>
                <a:spcPct val="80000"/>
              </a:lnSpc>
            </a:pPr>
            <a:endParaRPr/>
          </a:p>
          <a:p>
            <a:pPr algn="just">
              <a:lnSpc>
                <a:spcPct val="80000"/>
              </a:lnSpc>
            </a:pPr>
            <a:endParaRPr/>
          </a:p>
        </p:txBody>
      </p:sp>
      <p:sp>
        <p:nvSpPr>
          <p:cNvPr id="80" name="CustomShape 4"/>
          <p:cNvSpPr/>
          <p:nvPr/>
        </p:nvSpPr>
        <p:spPr>
          <a:xfrm>
            <a:off x="1043640" y="135000"/>
            <a:ext cx="1656000" cy="455400"/>
          </a:xfrm>
          <a:prstGeom prst="rect">
            <a:avLst/>
          </a:prstGeom>
          <a:noFill/>
          <a:ln>
            <a:noFill/>
          </a:ln>
        </p:spPr>
        <p:txBody>
          <a:bodyPr lIns="90000" rIns="90000" tIns="45000" bIns="45000"/>
          <a:p>
            <a:pPr>
              <a:lnSpc>
                <a:spcPct val="100000"/>
              </a:lnSpc>
            </a:pPr>
            <a:r>
              <a:rPr b="1" lang="tr-TR" sz="800">
                <a:solidFill>
                  <a:srgbClr val="ffffff"/>
                </a:solidFill>
                <a:latin typeface="Arial"/>
                <a:ea typeface="ＭＳ Ｐゴシック"/>
              </a:rPr>
              <a:t>ÖLÇME DEĞERLENDİRME VE</a:t>
            </a:r>
            <a:endParaRPr/>
          </a:p>
          <a:p>
            <a:pPr>
              <a:lnSpc>
                <a:spcPct val="100000"/>
              </a:lnSpc>
            </a:pPr>
            <a:r>
              <a:rPr b="1" lang="tr-TR" sz="800">
                <a:solidFill>
                  <a:srgbClr val="ffffff"/>
                </a:solidFill>
                <a:latin typeface="Arial"/>
                <a:ea typeface="ＭＳ Ｐゴシック"/>
              </a:rPr>
              <a:t>SINAV HİZMETLERİ GENEL MÜDÜRLÜĞÜ</a:t>
            </a:r>
            <a:r>
              <a:rPr b="1" lang="tr-TR" sz="800">
                <a:solidFill>
                  <a:srgbClr val="000000"/>
                </a:solidFill>
                <a:latin typeface="Arial"/>
                <a:ea typeface="ＭＳ Ｐゴシック"/>
              </a:rPr>
              <a:t> </a:t>
            </a:r>
            <a:endParaRPr/>
          </a:p>
        </p:txBody>
      </p:sp>
    </p:spTree>
  </p:cSld>
  <p:transition spd="slow">
    <p:blinds dir="vert"/>
  </p:transition>
  <p:timing>
    <p:tnLst>
      <p:par>
        <p:cTn id="19" dur="indefinite" restart="never" nodeType="tmRoot">
          <p:childTnLst>
            <p:seq>
              <p:cTn id="20"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1" name="TextShape 1"/>
          <p:cNvSpPr txBox="1"/>
          <p:nvPr/>
        </p:nvSpPr>
        <p:spPr>
          <a:xfrm>
            <a:off x="6553080" y="6356520"/>
            <a:ext cx="2133360" cy="364680"/>
          </a:xfrm>
          <a:prstGeom prst="rect">
            <a:avLst/>
          </a:prstGeom>
        </p:spPr>
        <p:txBody>
          <a:bodyPr anchor="ctr"/>
          <a:p>
            <a:pPr>
              <a:lnSpc>
                <a:spcPct val="100000"/>
              </a:lnSpc>
            </a:pPr>
            <a:fld id="{37666D11-2164-42E8-A7B9-F6633049AABF}" type="slidenum">
              <a:rPr lang="tr-TR" sz="1200">
                <a:solidFill>
                  <a:srgbClr val="898989"/>
                </a:solidFill>
                <a:latin typeface="Calibri"/>
              </a:rPr>
              <a:t>&lt;number&gt;</a:t>
            </a:fld>
            <a:endParaRPr/>
          </a:p>
        </p:txBody>
      </p:sp>
      <p:sp>
        <p:nvSpPr>
          <p:cNvPr id="82" name="CustomShape 2"/>
          <p:cNvSpPr/>
          <p:nvPr/>
        </p:nvSpPr>
        <p:spPr>
          <a:xfrm>
            <a:off x="571320" y="1357200"/>
            <a:ext cx="7891920" cy="4359240"/>
          </a:xfrm>
          <a:prstGeom prst="rect">
            <a:avLst/>
          </a:prstGeom>
          <a:noFill/>
          <a:ln>
            <a:noFill/>
          </a:ln>
        </p:spPr>
        <p:txBody>
          <a:bodyPr lIns="90000" rIns="90000" tIns="45000" bIns="45000"/>
          <a:p>
            <a:pPr algn="just">
              <a:lnSpc>
                <a:spcPct val="100000"/>
              </a:lnSpc>
              <a:buFont typeface="Wingdings" charset="2"/>
              <a:buChar char=""/>
            </a:pPr>
            <a:r>
              <a:rPr b="1" lang="tr-TR" sz="2000">
                <a:solidFill>
                  <a:srgbClr val="000000"/>
                </a:solidFill>
                <a:latin typeface="Times New Roman"/>
              </a:rPr>
              <a:t>     </a:t>
            </a:r>
            <a:r>
              <a:rPr b="1" lang="tr-TR" sz="2000">
                <a:solidFill>
                  <a:srgbClr val="000000"/>
                </a:solidFill>
                <a:latin typeface="Times New Roman"/>
              </a:rPr>
              <a:t>Okullarda güvenlik görevlileri tarafından üst araması yapılmayacaktır. Ancak sınav evrak kutularının açılması sırasında her okulda bir kolluk personeli bulunacaktır.</a:t>
            </a:r>
            <a:endParaRPr/>
          </a:p>
          <a:p>
            <a:pPr algn="just">
              <a:lnSpc>
                <a:spcPct val="100000"/>
              </a:lnSpc>
            </a:pPr>
            <a:endParaRPr/>
          </a:p>
          <a:p>
            <a:pPr algn="just">
              <a:lnSpc>
                <a:spcPct val="100000"/>
              </a:lnSpc>
              <a:buFont typeface="Wingdings" charset="2"/>
              <a:buChar char=""/>
            </a:pPr>
            <a:r>
              <a:rPr b="1" lang="tr-TR" sz="2000">
                <a:solidFill>
                  <a:srgbClr val="000000"/>
                </a:solidFill>
                <a:latin typeface="Times New Roman"/>
              </a:rPr>
              <a:t>     </a:t>
            </a:r>
            <a:r>
              <a:rPr b="1" lang="tr-TR" sz="2000">
                <a:solidFill>
                  <a:srgbClr val="000000"/>
                </a:solidFill>
                <a:latin typeface="Times New Roman"/>
              </a:rPr>
              <a:t>Salon görevlileri, sınava giren öğrencilerin kitapçık türlerini cevap kâğıdına doğru kodladıklarını kontrol edecek ve kitapçık türlerini sınıf yoklama listesine doğru ve eksiksiz olarak yazacaktır. Sınav öncesinde bu hususun, bina sınav sorumluları tarafından sınav görevlilerine bildirilmesi sağlanacaktır.</a:t>
            </a:r>
            <a:endParaRPr/>
          </a:p>
          <a:p>
            <a:pPr algn="just">
              <a:lnSpc>
                <a:spcPct val="100000"/>
              </a:lnSpc>
            </a:pPr>
            <a:endParaRPr/>
          </a:p>
          <a:p>
            <a:pPr algn="just">
              <a:lnSpc>
                <a:spcPct val="100000"/>
              </a:lnSpc>
              <a:buFont typeface="Wingdings" charset="2"/>
              <a:buChar char=""/>
            </a:pPr>
            <a:r>
              <a:rPr b="1" lang="tr-TR" sz="2000">
                <a:solidFill>
                  <a:srgbClr val="000000"/>
                </a:solidFill>
                <a:latin typeface="Times New Roman"/>
              </a:rPr>
              <a:t>    </a:t>
            </a:r>
            <a:r>
              <a:rPr b="1" lang="tr-TR" sz="2000">
                <a:solidFill>
                  <a:srgbClr val="000000"/>
                </a:solidFill>
                <a:latin typeface="Times New Roman"/>
              </a:rPr>
              <a:t>Her bir ders yazılısı poşetinin içerinden çıkan salon yoklama listesi, her ders sınavının ilk yirmi dakikası tamamlandıktan sonra, sınava girmeyen öğrenci bilgileri bölümüne “GİRMEDİ” şeklinde yazılması sağlanacaktır.</a:t>
            </a:r>
            <a:endParaRPr/>
          </a:p>
        </p:txBody>
      </p:sp>
      <p:sp>
        <p:nvSpPr>
          <p:cNvPr id="83" name="CustomShape 3"/>
          <p:cNvSpPr/>
          <p:nvPr/>
        </p:nvSpPr>
        <p:spPr>
          <a:xfrm>
            <a:off x="1043640" y="135000"/>
            <a:ext cx="1656000" cy="455400"/>
          </a:xfrm>
          <a:prstGeom prst="rect">
            <a:avLst/>
          </a:prstGeom>
          <a:noFill/>
          <a:ln>
            <a:noFill/>
          </a:ln>
        </p:spPr>
        <p:txBody>
          <a:bodyPr lIns="90000" rIns="90000" tIns="45000" bIns="45000"/>
          <a:p>
            <a:pPr>
              <a:lnSpc>
                <a:spcPct val="100000"/>
              </a:lnSpc>
            </a:pPr>
            <a:r>
              <a:rPr b="1" lang="tr-TR" sz="800">
                <a:solidFill>
                  <a:srgbClr val="ffffff"/>
                </a:solidFill>
                <a:latin typeface="Arial"/>
                <a:ea typeface="ＭＳ Ｐゴシック"/>
              </a:rPr>
              <a:t>ÖLÇME DEĞERLENDİRME VE</a:t>
            </a:r>
            <a:endParaRPr/>
          </a:p>
          <a:p>
            <a:pPr>
              <a:lnSpc>
                <a:spcPct val="100000"/>
              </a:lnSpc>
            </a:pPr>
            <a:r>
              <a:rPr b="1" lang="tr-TR" sz="800">
                <a:solidFill>
                  <a:srgbClr val="ffffff"/>
                </a:solidFill>
                <a:latin typeface="Arial"/>
                <a:ea typeface="ＭＳ Ｐゴシック"/>
              </a:rPr>
              <a:t>SINAV HİZMETLERİ GENEL MÜDÜRLÜĞÜ</a:t>
            </a:r>
            <a:r>
              <a:rPr b="1" lang="tr-TR" sz="800">
                <a:solidFill>
                  <a:srgbClr val="000000"/>
                </a:solidFill>
                <a:latin typeface="Arial"/>
                <a:ea typeface="ＭＳ Ｐゴシック"/>
              </a:rPr>
              <a:t> </a:t>
            </a:r>
            <a:endParaRPr/>
          </a:p>
        </p:txBody>
      </p:sp>
      <p:sp>
        <p:nvSpPr>
          <p:cNvPr id="84" name="CustomShape 4"/>
          <p:cNvSpPr/>
          <p:nvPr/>
        </p:nvSpPr>
        <p:spPr>
          <a:xfrm>
            <a:off x="3023280" y="161280"/>
            <a:ext cx="6120360" cy="456120"/>
          </a:xfrm>
          <a:prstGeom prst="rect">
            <a:avLst/>
          </a:prstGeom>
          <a:noFill/>
          <a:ln>
            <a:noFill/>
          </a:ln>
        </p:spPr>
        <p:txBody>
          <a:bodyPr lIns="90000" rIns="90000" tIns="45000" bIns="45000"/>
          <a:p>
            <a:pPr>
              <a:lnSpc>
                <a:spcPct val="100000"/>
              </a:lnSpc>
            </a:pPr>
            <a:r>
              <a:rPr lang="tr-TR" sz="2400">
                <a:solidFill>
                  <a:srgbClr val="ffffff"/>
                </a:solidFill>
                <a:latin typeface="Times New Roman"/>
              </a:rPr>
              <a:t>OKUL MÜDÜRLÜKLERİ </a:t>
            </a:r>
            <a:endParaRPr/>
          </a:p>
        </p:txBody>
      </p:sp>
    </p:spTree>
  </p:cSld>
  <p:transition spd="slow">
    <p:blinds dir="vert"/>
  </p:transition>
  <p:timing>
    <p:tnLst>
      <p:par>
        <p:cTn id="21" dur="indefinite" restart="never" nodeType="tmRoot">
          <p:childTnLst>
            <p:seq>
              <p:cTn id="22"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5" name="TextShape 1"/>
          <p:cNvSpPr txBox="1"/>
          <p:nvPr/>
        </p:nvSpPr>
        <p:spPr>
          <a:xfrm>
            <a:off x="6553080" y="6356520"/>
            <a:ext cx="2133360" cy="364680"/>
          </a:xfrm>
          <a:prstGeom prst="rect">
            <a:avLst/>
          </a:prstGeom>
        </p:spPr>
        <p:txBody>
          <a:bodyPr anchor="ctr"/>
          <a:p>
            <a:pPr>
              <a:lnSpc>
                <a:spcPct val="100000"/>
              </a:lnSpc>
            </a:pPr>
            <a:fld id="{E798E93D-7886-48C6-AB56-D1413BDC4FF6}" type="slidenum">
              <a:rPr lang="tr-TR" sz="1200">
                <a:solidFill>
                  <a:srgbClr val="898989"/>
                </a:solidFill>
                <a:latin typeface="Calibri"/>
              </a:rPr>
              <a:t>&lt;number&gt;</a:t>
            </a:fld>
            <a:endParaRPr/>
          </a:p>
        </p:txBody>
      </p:sp>
      <p:sp>
        <p:nvSpPr>
          <p:cNvPr id="86" name="CustomShape 2"/>
          <p:cNvSpPr/>
          <p:nvPr/>
        </p:nvSpPr>
        <p:spPr>
          <a:xfrm>
            <a:off x="3155400" y="190080"/>
            <a:ext cx="3599280" cy="456120"/>
          </a:xfrm>
          <a:prstGeom prst="rect">
            <a:avLst/>
          </a:prstGeom>
          <a:noFill/>
          <a:ln>
            <a:noFill/>
          </a:ln>
        </p:spPr>
        <p:txBody>
          <a:bodyPr wrap="none" lIns="90000" rIns="90000" tIns="45000" bIns="45000"/>
          <a:p>
            <a:pPr>
              <a:lnSpc>
                <a:spcPct val="100000"/>
              </a:lnSpc>
            </a:pPr>
            <a:r>
              <a:rPr lang="tr-TR" sz="2400">
                <a:solidFill>
                  <a:srgbClr val="ffffff"/>
                </a:solidFill>
                <a:latin typeface="Times New Roman"/>
              </a:rPr>
              <a:t>OKUL MÜDÜRLÜKLERİ </a:t>
            </a:r>
            <a:endParaRPr/>
          </a:p>
        </p:txBody>
      </p:sp>
      <p:sp>
        <p:nvSpPr>
          <p:cNvPr id="87" name="CustomShape 3"/>
          <p:cNvSpPr/>
          <p:nvPr/>
        </p:nvSpPr>
        <p:spPr>
          <a:xfrm>
            <a:off x="514440" y="1301400"/>
            <a:ext cx="7920360" cy="3961440"/>
          </a:xfrm>
          <a:prstGeom prst="rect">
            <a:avLst/>
          </a:prstGeom>
          <a:noFill/>
          <a:ln>
            <a:noFill/>
          </a:ln>
        </p:spPr>
        <p:txBody>
          <a:bodyPr lIns="90000" rIns="90000" tIns="45000" bIns="45000"/>
          <a:p>
            <a:pPr algn="just">
              <a:lnSpc>
                <a:spcPct val="90000"/>
              </a:lnSpc>
            </a:pPr>
            <a:endParaRPr/>
          </a:p>
          <a:p>
            <a:pPr algn="just">
              <a:lnSpc>
                <a:spcPct val="90000"/>
              </a:lnSpc>
            </a:pPr>
            <a:endParaRPr/>
          </a:p>
          <a:p>
            <a:pPr algn="just">
              <a:lnSpc>
                <a:spcPct val="90000"/>
              </a:lnSpc>
            </a:pPr>
            <a:endParaRPr/>
          </a:p>
          <a:p>
            <a:pPr algn="just">
              <a:lnSpc>
                <a:spcPct val="90000"/>
              </a:lnSpc>
              <a:buFont typeface="Wingdings" charset="2"/>
              <a:buChar char=""/>
            </a:pPr>
            <a:r>
              <a:rPr b="1" lang="tr-TR" sz="2000">
                <a:solidFill>
                  <a:srgbClr val="000000"/>
                </a:solidFill>
                <a:latin typeface="Times New Roman"/>
              </a:rPr>
              <a:t>   </a:t>
            </a:r>
            <a:r>
              <a:rPr b="1" lang="tr-TR" sz="2000">
                <a:solidFill>
                  <a:srgbClr val="000000"/>
                </a:solidFill>
                <a:latin typeface="Times New Roman"/>
              </a:rPr>
              <a:t>Mazeretlerini sınavlardan önce bildiren ve sınav günü mazeretli/mazeretsiz olarak ortak sınavlara girmeyen veya yedek salonda sınavlara giren öğrencilerin bilgilerini sınavların yapıldığı gün her bir ders yazılısından sonra veya son ders yazılısının ardından e-Okul sistemine işleyecektir. Mazeret sınavına katılması uygun görülen öğrencilerin bilgileri, sınavlar tamamlandıktan sonra e-Okul sistemine 5 takvim günü içinde girilecektir.</a:t>
            </a:r>
            <a:endParaRPr/>
          </a:p>
          <a:p>
            <a:pPr algn="just">
              <a:lnSpc>
                <a:spcPct val="90000"/>
              </a:lnSpc>
            </a:pPr>
            <a:endParaRPr/>
          </a:p>
          <a:p>
            <a:pPr algn="just">
              <a:lnSpc>
                <a:spcPct val="90000"/>
              </a:lnSpc>
              <a:buFont typeface="Wingdings" charset="2"/>
              <a:buChar char=""/>
            </a:pPr>
            <a:r>
              <a:rPr b="1" lang="tr-TR" sz="2000">
                <a:solidFill>
                  <a:srgbClr val="000000"/>
                </a:solidFill>
                <a:latin typeface="Times New Roman"/>
              </a:rPr>
              <a:t>Okulların e-Okul sistemine 5 takvim günü içinde giriş yapıp yapmadıkları İlçe Milli Eğitim Müdürlükleri tarafından kontrol edilecektir.</a:t>
            </a:r>
            <a:endParaRPr/>
          </a:p>
        </p:txBody>
      </p:sp>
      <p:sp>
        <p:nvSpPr>
          <p:cNvPr id="88" name="CustomShape 4"/>
          <p:cNvSpPr/>
          <p:nvPr/>
        </p:nvSpPr>
        <p:spPr>
          <a:xfrm>
            <a:off x="1043640" y="135000"/>
            <a:ext cx="1656000" cy="455400"/>
          </a:xfrm>
          <a:prstGeom prst="rect">
            <a:avLst/>
          </a:prstGeom>
          <a:noFill/>
          <a:ln>
            <a:noFill/>
          </a:ln>
        </p:spPr>
        <p:txBody>
          <a:bodyPr lIns="90000" rIns="90000" tIns="45000" bIns="45000"/>
          <a:p>
            <a:pPr>
              <a:lnSpc>
                <a:spcPct val="100000"/>
              </a:lnSpc>
            </a:pPr>
            <a:r>
              <a:rPr b="1" lang="tr-TR" sz="800">
                <a:solidFill>
                  <a:srgbClr val="ffffff"/>
                </a:solidFill>
                <a:latin typeface="Arial"/>
                <a:ea typeface="ＭＳ Ｐゴシック"/>
              </a:rPr>
              <a:t>ÖLÇME DEĞERLENDİRME VE</a:t>
            </a:r>
            <a:endParaRPr/>
          </a:p>
          <a:p>
            <a:pPr>
              <a:lnSpc>
                <a:spcPct val="100000"/>
              </a:lnSpc>
            </a:pPr>
            <a:r>
              <a:rPr b="1" lang="tr-TR" sz="800">
                <a:solidFill>
                  <a:srgbClr val="ffffff"/>
                </a:solidFill>
                <a:latin typeface="Arial"/>
                <a:ea typeface="ＭＳ Ｐゴシック"/>
              </a:rPr>
              <a:t>SINAV HİZMETLERİ GENEL MÜDÜRLÜĞÜ</a:t>
            </a:r>
            <a:r>
              <a:rPr b="1" lang="tr-TR" sz="800">
                <a:solidFill>
                  <a:srgbClr val="000000"/>
                </a:solidFill>
                <a:latin typeface="Arial"/>
                <a:ea typeface="ＭＳ Ｐゴシック"/>
              </a:rPr>
              <a:t> </a:t>
            </a:r>
            <a:endParaRPr/>
          </a:p>
        </p:txBody>
      </p:sp>
    </p:spTree>
  </p:cSld>
  <p:transition spd="slow">
    <p:blinds dir="vert"/>
  </p:transition>
  <p:timing>
    <p:tnLst>
      <p:par>
        <p:cTn id="23" dur="indefinite" restart="never" nodeType="tmRoot">
          <p:childTnLst>
            <p:seq>
              <p:cTn id="24"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9" name="TextShape 1"/>
          <p:cNvSpPr txBox="1"/>
          <p:nvPr/>
        </p:nvSpPr>
        <p:spPr>
          <a:xfrm>
            <a:off x="6553080" y="6356520"/>
            <a:ext cx="2133360" cy="364680"/>
          </a:xfrm>
          <a:prstGeom prst="rect">
            <a:avLst/>
          </a:prstGeom>
        </p:spPr>
        <p:txBody>
          <a:bodyPr anchor="ctr"/>
          <a:p>
            <a:pPr>
              <a:lnSpc>
                <a:spcPct val="100000"/>
              </a:lnSpc>
            </a:pPr>
            <a:fld id="{17423037-A8ED-4876-B4E7-7877FB5A53D2}" type="slidenum">
              <a:rPr lang="tr-TR" sz="1200">
                <a:solidFill>
                  <a:srgbClr val="898989"/>
                </a:solidFill>
                <a:latin typeface="Calibri"/>
              </a:rPr>
              <a:t>&lt;number&gt;</a:t>
            </a:fld>
            <a:endParaRPr/>
          </a:p>
        </p:txBody>
      </p:sp>
      <p:sp>
        <p:nvSpPr>
          <p:cNvPr id="90" name="CustomShape 2"/>
          <p:cNvSpPr/>
          <p:nvPr/>
        </p:nvSpPr>
        <p:spPr>
          <a:xfrm>
            <a:off x="3023640" y="214200"/>
            <a:ext cx="3599280" cy="456120"/>
          </a:xfrm>
          <a:prstGeom prst="rect">
            <a:avLst/>
          </a:prstGeom>
          <a:noFill/>
          <a:ln>
            <a:noFill/>
          </a:ln>
        </p:spPr>
        <p:txBody>
          <a:bodyPr wrap="none" lIns="90000" rIns="90000" tIns="45000" bIns="45000"/>
          <a:p>
            <a:pPr>
              <a:lnSpc>
                <a:spcPct val="100000"/>
              </a:lnSpc>
            </a:pPr>
            <a:r>
              <a:rPr lang="tr-TR" sz="2400">
                <a:solidFill>
                  <a:srgbClr val="ffffff"/>
                </a:solidFill>
                <a:latin typeface="Times New Roman"/>
              </a:rPr>
              <a:t>OKUL MÜDÜRLÜKLERİ </a:t>
            </a:r>
            <a:endParaRPr/>
          </a:p>
        </p:txBody>
      </p:sp>
      <p:sp>
        <p:nvSpPr>
          <p:cNvPr id="91" name="CustomShape 3"/>
          <p:cNvSpPr/>
          <p:nvPr/>
        </p:nvSpPr>
        <p:spPr>
          <a:xfrm>
            <a:off x="238320" y="1628640"/>
            <a:ext cx="8469000" cy="2863440"/>
          </a:xfrm>
          <a:prstGeom prst="rect">
            <a:avLst/>
          </a:prstGeom>
          <a:noFill/>
          <a:ln>
            <a:noFill/>
          </a:ln>
        </p:spPr>
      </p:sp>
      <p:sp>
        <p:nvSpPr>
          <p:cNvPr id="92" name="CustomShape 4"/>
          <p:cNvSpPr/>
          <p:nvPr/>
        </p:nvSpPr>
        <p:spPr>
          <a:xfrm>
            <a:off x="1043640" y="135000"/>
            <a:ext cx="1656000" cy="455400"/>
          </a:xfrm>
          <a:prstGeom prst="rect">
            <a:avLst/>
          </a:prstGeom>
          <a:noFill/>
          <a:ln>
            <a:noFill/>
          </a:ln>
        </p:spPr>
        <p:txBody>
          <a:bodyPr lIns="90000" rIns="90000" tIns="45000" bIns="45000"/>
          <a:p>
            <a:pPr>
              <a:lnSpc>
                <a:spcPct val="100000"/>
              </a:lnSpc>
            </a:pPr>
            <a:r>
              <a:rPr b="1" lang="tr-TR" sz="800">
                <a:solidFill>
                  <a:srgbClr val="ffffff"/>
                </a:solidFill>
                <a:latin typeface="Arial"/>
                <a:ea typeface="ＭＳ Ｐゴシック"/>
              </a:rPr>
              <a:t>ÖLÇME DEĞERLENDİRME VE</a:t>
            </a:r>
            <a:endParaRPr/>
          </a:p>
          <a:p>
            <a:pPr>
              <a:lnSpc>
                <a:spcPct val="100000"/>
              </a:lnSpc>
            </a:pPr>
            <a:r>
              <a:rPr b="1" lang="tr-TR" sz="800">
                <a:solidFill>
                  <a:srgbClr val="ffffff"/>
                </a:solidFill>
                <a:latin typeface="Arial"/>
                <a:ea typeface="ＭＳ Ｐゴシック"/>
              </a:rPr>
              <a:t>SINAV HİZMETLERİ GENEL MÜDÜRLÜĞÜ</a:t>
            </a:r>
            <a:r>
              <a:rPr b="1" lang="tr-TR" sz="800">
                <a:solidFill>
                  <a:srgbClr val="000000"/>
                </a:solidFill>
                <a:latin typeface="Arial"/>
                <a:ea typeface="ＭＳ Ｐゴシック"/>
              </a:rPr>
              <a:t> </a:t>
            </a:r>
            <a:endParaRPr/>
          </a:p>
        </p:txBody>
      </p:sp>
    </p:spTree>
  </p:cSld>
  <p:transition spd="slow">
    <p:blinds dir="vert"/>
  </p:transition>
  <p:timing>
    <p:tnLst>
      <p:par>
        <p:cTn id="25" dur="indefinite" restart="never" nodeType="tmRoot">
          <p:childTnLst>
            <p:seq>
              <p:cTn id="26" nodeType="mainSeq"/>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3" name="TextShape 1"/>
          <p:cNvSpPr txBox="1"/>
          <p:nvPr/>
        </p:nvSpPr>
        <p:spPr>
          <a:xfrm>
            <a:off x="6553080" y="6356520"/>
            <a:ext cx="2133360" cy="364680"/>
          </a:xfrm>
          <a:prstGeom prst="rect">
            <a:avLst/>
          </a:prstGeom>
        </p:spPr>
        <p:txBody>
          <a:bodyPr anchor="ctr"/>
          <a:p>
            <a:pPr>
              <a:lnSpc>
                <a:spcPct val="100000"/>
              </a:lnSpc>
            </a:pPr>
            <a:fld id="{8B345286-00AF-464E-93DB-2A0B0740439D}" type="slidenum">
              <a:rPr lang="tr-TR" sz="1200">
                <a:solidFill>
                  <a:srgbClr val="898989"/>
                </a:solidFill>
                <a:latin typeface="Calibri"/>
              </a:rPr>
              <a:t>&lt;number&gt;</a:t>
            </a:fld>
            <a:endParaRPr/>
          </a:p>
        </p:txBody>
      </p:sp>
      <p:sp>
        <p:nvSpPr>
          <p:cNvPr id="94" name="CustomShape 2"/>
          <p:cNvSpPr/>
          <p:nvPr/>
        </p:nvSpPr>
        <p:spPr>
          <a:xfrm>
            <a:off x="3368160" y="228600"/>
            <a:ext cx="3282480" cy="456120"/>
          </a:xfrm>
          <a:prstGeom prst="rect">
            <a:avLst/>
          </a:prstGeom>
          <a:noFill/>
          <a:ln>
            <a:noFill/>
          </a:ln>
        </p:spPr>
        <p:txBody>
          <a:bodyPr wrap="none" lIns="90000" rIns="90000" tIns="45000" bIns="45000"/>
          <a:p>
            <a:pPr>
              <a:lnSpc>
                <a:spcPct val="100000"/>
              </a:lnSpc>
            </a:pPr>
            <a:r>
              <a:rPr lang="tr-TR" sz="2400">
                <a:solidFill>
                  <a:srgbClr val="ffffff"/>
                </a:solidFill>
                <a:latin typeface="Times New Roman"/>
              </a:rPr>
              <a:t>SALON GÖREVLİLERİ</a:t>
            </a:r>
            <a:endParaRPr/>
          </a:p>
        </p:txBody>
      </p:sp>
      <p:sp>
        <p:nvSpPr>
          <p:cNvPr id="95" name="TextShape 3"/>
          <p:cNvSpPr txBox="1"/>
          <p:nvPr/>
        </p:nvSpPr>
        <p:spPr>
          <a:xfrm>
            <a:off x="395640" y="1484640"/>
            <a:ext cx="8290800" cy="4392000"/>
          </a:xfrm>
          <a:prstGeom prst="rect">
            <a:avLst/>
          </a:prstGeom>
        </p:spPr>
        <p:txBody>
          <a:bodyPr/>
          <a:p>
            <a:pPr algn="just">
              <a:lnSpc>
                <a:spcPct val="90000"/>
              </a:lnSpc>
              <a:buFont typeface="Wingdings" charset="2"/>
              <a:buChar char=""/>
            </a:pPr>
            <a:r>
              <a:rPr b="1" lang="tr-TR" sz="2000">
                <a:solidFill>
                  <a:srgbClr val="000000"/>
                </a:solidFill>
                <a:latin typeface="Times New Roman"/>
              </a:rPr>
              <a:t>Salon görevlilerince;</a:t>
            </a:r>
            <a:endParaRPr/>
          </a:p>
          <a:p>
            <a:pPr algn="just">
              <a:lnSpc>
                <a:spcPct val="90000"/>
              </a:lnSpc>
            </a:pPr>
            <a:endParaRPr/>
          </a:p>
          <a:p>
            <a:pPr algn="just">
              <a:lnSpc>
                <a:spcPct val="90000"/>
              </a:lnSpc>
              <a:buFont typeface="Wingdings" charset="2"/>
              <a:buChar char=""/>
            </a:pPr>
            <a:r>
              <a:rPr b="1" lang="tr-TR" sz="2000">
                <a:solidFill>
                  <a:srgbClr val="000000"/>
                </a:solidFill>
                <a:latin typeface="Times New Roman"/>
              </a:rPr>
              <a:t>   </a:t>
            </a:r>
            <a:r>
              <a:rPr b="1" lang="tr-TR" sz="2000">
                <a:solidFill>
                  <a:srgbClr val="000000"/>
                </a:solidFill>
                <a:latin typeface="Times New Roman"/>
              </a:rPr>
              <a:t>Sözlük, hesap cetveli, hesap makinesi, çağrı cihazı, cep telefonu, telsiz, radyo gibi iletişim araçları ile her türlü bilgisayar özelliği taşıyan cihazları öğrencilerin yanlarında bulundurmamaları sağlanacaktır. </a:t>
            </a:r>
            <a:endParaRPr/>
          </a:p>
          <a:p>
            <a:pPr algn="just">
              <a:lnSpc>
                <a:spcPct val="90000"/>
              </a:lnSpc>
            </a:pPr>
            <a:endParaRPr/>
          </a:p>
          <a:p>
            <a:pPr algn="just">
              <a:lnSpc>
                <a:spcPct val="90000"/>
              </a:lnSpc>
              <a:buFont typeface="Wingdings" charset="2"/>
              <a:buChar char=""/>
            </a:pPr>
            <a:r>
              <a:rPr b="1" lang="tr-TR" sz="2000">
                <a:solidFill>
                  <a:srgbClr val="000000"/>
                </a:solidFill>
                <a:latin typeface="Times New Roman"/>
              </a:rPr>
              <a:t>   </a:t>
            </a:r>
            <a:r>
              <a:rPr b="1" lang="tr-TR" sz="2000">
                <a:solidFill>
                  <a:srgbClr val="000000"/>
                </a:solidFill>
                <a:latin typeface="Times New Roman"/>
              </a:rPr>
              <a:t>Her dersin sınavının başlamasını takip eden ilk on beş dakika içerisinde sınav salonuna gelen öğrencileri sınava alınacak; fakat bu öğrencilere sınav bitiminde ek süre verilmeyecektir</a:t>
            </a:r>
            <a:r>
              <a:rPr lang="tr-TR" sz="2000">
                <a:solidFill>
                  <a:srgbClr val="000000"/>
                </a:solidFill>
                <a:latin typeface="Calibri"/>
              </a:rPr>
              <a:t>. </a:t>
            </a:r>
            <a:endParaRPr/>
          </a:p>
          <a:p>
            <a:pPr algn="just">
              <a:lnSpc>
                <a:spcPct val="90000"/>
              </a:lnSpc>
            </a:pPr>
            <a:endParaRPr/>
          </a:p>
          <a:p>
            <a:pPr algn="just">
              <a:lnSpc>
                <a:spcPct val="90000"/>
              </a:lnSpc>
              <a:buFont typeface="Wingdings" charset="2"/>
              <a:buChar char=""/>
            </a:pPr>
            <a:r>
              <a:rPr b="1" lang="tr-TR" sz="2000">
                <a:solidFill>
                  <a:srgbClr val="000000"/>
                </a:solidFill>
                <a:latin typeface="Times New Roman"/>
              </a:rPr>
              <a:t>    </a:t>
            </a:r>
            <a:r>
              <a:rPr b="1" lang="tr-TR" sz="2000">
                <a:solidFill>
                  <a:srgbClr val="000000"/>
                </a:solidFill>
                <a:latin typeface="Times New Roman"/>
              </a:rPr>
              <a:t>Her dersin sınavının ilk yirmi dakikalık süresi içerisinde öğrencilerin sınav salonunu terk etmemeleri sağlanacak (sağlık durumu nedeniyle terk edenler hariç), ilk yirmi dakikalık zaman dilimi tamamlandıktan sonra, sınavı tamamlayan veya isteyen öğrencinin çıkmasına izin verilecektir. </a:t>
            </a:r>
            <a:endParaRPr/>
          </a:p>
        </p:txBody>
      </p:sp>
      <p:sp>
        <p:nvSpPr>
          <p:cNvPr id="96" name="CustomShape 4"/>
          <p:cNvSpPr/>
          <p:nvPr/>
        </p:nvSpPr>
        <p:spPr>
          <a:xfrm>
            <a:off x="1043640" y="135000"/>
            <a:ext cx="1656000" cy="455400"/>
          </a:xfrm>
          <a:prstGeom prst="rect">
            <a:avLst/>
          </a:prstGeom>
          <a:noFill/>
          <a:ln>
            <a:noFill/>
          </a:ln>
        </p:spPr>
        <p:txBody>
          <a:bodyPr lIns="90000" rIns="90000" tIns="45000" bIns="45000"/>
          <a:p>
            <a:pPr>
              <a:lnSpc>
                <a:spcPct val="100000"/>
              </a:lnSpc>
            </a:pPr>
            <a:r>
              <a:rPr b="1" lang="tr-TR" sz="800">
                <a:solidFill>
                  <a:srgbClr val="ffffff"/>
                </a:solidFill>
                <a:latin typeface="Arial"/>
                <a:ea typeface="ＭＳ Ｐゴシック"/>
              </a:rPr>
              <a:t>ÖLÇME DEĞERLENDİRME VE</a:t>
            </a:r>
            <a:endParaRPr/>
          </a:p>
          <a:p>
            <a:pPr>
              <a:lnSpc>
                <a:spcPct val="100000"/>
              </a:lnSpc>
            </a:pPr>
            <a:r>
              <a:rPr b="1" lang="tr-TR" sz="800">
                <a:solidFill>
                  <a:srgbClr val="ffffff"/>
                </a:solidFill>
                <a:latin typeface="Arial"/>
                <a:ea typeface="ＭＳ Ｐゴシック"/>
              </a:rPr>
              <a:t>SINAV HİZMETLERİ GENEL MÜDÜRLÜĞÜ</a:t>
            </a:r>
            <a:r>
              <a:rPr b="1" lang="tr-TR" sz="800">
                <a:solidFill>
                  <a:srgbClr val="000000"/>
                </a:solidFill>
                <a:latin typeface="Arial"/>
                <a:ea typeface="ＭＳ Ｐゴシック"/>
              </a:rPr>
              <a:t> </a:t>
            </a:r>
            <a:endParaRPr/>
          </a:p>
        </p:txBody>
      </p:sp>
    </p:spTree>
  </p:cSld>
  <p:transition spd="slow">
    <p:blinds dir="vert"/>
  </p:transition>
  <p:timing>
    <p:tnLst>
      <p:par>
        <p:cTn id="27" dur="indefinite" restart="never" nodeType="tmRoot">
          <p:childTnLst>
            <p:seq>
              <p:cTn id="28" nodeType="mainSeq"/>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7" name="TextShape 1"/>
          <p:cNvSpPr txBox="1"/>
          <p:nvPr/>
        </p:nvSpPr>
        <p:spPr>
          <a:xfrm>
            <a:off x="6553080" y="6356520"/>
            <a:ext cx="2133360" cy="364680"/>
          </a:xfrm>
          <a:prstGeom prst="rect">
            <a:avLst/>
          </a:prstGeom>
        </p:spPr>
        <p:txBody>
          <a:bodyPr anchor="ctr"/>
          <a:p>
            <a:pPr>
              <a:lnSpc>
                <a:spcPct val="100000"/>
              </a:lnSpc>
            </a:pPr>
            <a:fld id="{0B775F46-6EC5-4EDE-9B10-05E8C9C1B600}" type="slidenum">
              <a:rPr lang="tr-TR" sz="1200">
                <a:solidFill>
                  <a:srgbClr val="898989"/>
                </a:solidFill>
                <a:latin typeface="Calibri"/>
              </a:rPr>
              <a:t>&lt;number&gt;</a:t>
            </a:fld>
            <a:endParaRPr/>
          </a:p>
        </p:txBody>
      </p:sp>
      <p:sp>
        <p:nvSpPr>
          <p:cNvPr id="98" name="CustomShape 2"/>
          <p:cNvSpPr/>
          <p:nvPr/>
        </p:nvSpPr>
        <p:spPr>
          <a:xfrm>
            <a:off x="3000240" y="230760"/>
            <a:ext cx="4091400" cy="456120"/>
          </a:xfrm>
          <a:prstGeom prst="rect">
            <a:avLst/>
          </a:prstGeom>
          <a:noFill/>
          <a:ln>
            <a:noFill/>
          </a:ln>
        </p:spPr>
        <p:txBody>
          <a:bodyPr lIns="90000" rIns="90000" tIns="45000" bIns="45000"/>
          <a:p>
            <a:pPr>
              <a:lnSpc>
                <a:spcPct val="100000"/>
              </a:lnSpc>
            </a:pPr>
            <a:r>
              <a:rPr lang="tr-TR" sz="2400">
                <a:solidFill>
                  <a:srgbClr val="ffffff"/>
                </a:solidFill>
                <a:latin typeface="Times New Roman"/>
              </a:rPr>
              <a:t>SALON GÖREVLİLERİ</a:t>
            </a:r>
            <a:endParaRPr/>
          </a:p>
        </p:txBody>
      </p:sp>
      <p:sp>
        <p:nvSpPr>
          <p:cNvPr id="99" name="CustomShape 3"/>
          <p:cNvSpPr/>
          <p:nvPr/>
        </p:nvSpPr>
        <p:spPr>
          <a:xfrm>
            <a:off x="285840" y="1214280"/>
            <a:ext cx="8174520" cy="4664160"/>
          </a:xfrm>
          <a:prstGeom prst="rect">
            <a:avLst/>
          </a:prstGeom>
          <a:noFill/>
          <a:ln>
            <a:noFill/>
          </a:ln>
        </p:spPr>
        <p:txBody>
          <a:bodyPr lIns="90000" rIns="90000" tIns="45000" bIns="45000"/>
          <a:p>
            <a:pPr algn="just">
              <a:lnSpc>
                <a:spcPct val="100000"/>
              </a:lnSpc>
              <a:buFont typeface="Wingdings" charset="2"/>
              <a:buChar char=""/>
            </a:pPr>
            <a:r>
              <a:rPr b="1" lang="tr-TR" sz="2000">
                <a:solidFill>
                  <a:srgbClr val="000000"/>
                </a:solidFill>
                <a:latin typeface="Times New Roman"/>
              </a:rPr>
              <a:t>   </a:t>
            </a:r>
            <a:r>
              <a:rPr b="1" lang="tr-TR" sz="2000">
                <a:solidFill>
                  <a:srgbClr val="000000"/>
                </a:solidFill>
                <a:latin typeface="Times New Roman"/>
              </a:rPr>
              <a:t>Her dersin sınavının ilk on beş dakikası tamamlandıktan sonra, sınava girmeyen öğrencilerin sınıf öğrenci yoklama listesi ve cevap kâğıdındaki “SINAVA GİRMEDİ” bölümü kurşun kalemle kodlanacaktır.</a:t>
            </a:r>
            <a:endParaRPr/>
          </a:p>
          <a:p>
            <a:pPr algn="just">
              <a:lnSpc>
                <a:spcPct val="100000"/>
              </a:lnSpc>
              <a:buFont typeface="Wingdings" charset="2"/>
              <a:buChar char=""/>
            </a:pPr>
            <a:r>
              <a:rPr b="1" lang="tr-TR" sz="2000">
                <a:solidFill>
                  <a:srgbClr val="000000"/>
                </a:solidFill>
                <a:latin typeface="Times New Roman"/>
              </a:rPr>
              <a:t>   </a:t>
            </a:r>
            <a:r>
              <a:rPr b="1" lang="tr-TR" sz="2000">
                <a:solidFill>
                  <a:srgbClr val="000000"/>
                </a:solidFill>
                <a:latin typeface="Times New Roman"/>
              </a:rPr>
              <a:t>Sınav esnasında öğrencilerin cevap kâğıtlarını diğer öğrencilerin göremeyeceği şekilde bulundurmaları sağlanacak; kopya çektiği belirlenen öğrenci dışarı çıkarılacak ve öğrenci yoklama listesinde bulunan tutanak bölümüne durum işlenecektir .Bu öğrencinin ilk 20 dakika binayı terk etmesine izin verilmeyecektir.</a:t>
            </a:r>
            <a:endParaRPr/>
          </a:p>
          <a:p>
            <a:pPr algn="just">
              <a:lnSpc>
                <a:spcPct val="100000"/>
              </a:lnSpc>
              <a:buFont typeface="Wingdings" charset="2"/>
              <a:buChar char=""/>
            </a:pPr>
            <a:r>
              <a:rPr b="1" lang="tr-TR" sz="2000">
                <a:solidFill>
                  <a:srgbClr val="000000"/>
                </a:solidFill>
                <a:latin typeface="Times New Roman"/>
              </a:rPr>
              <a:t>   </a:t>
            </a:r>
            <a:r>
              <a:rPr b="1" lang="tr-TR" sz="2000">
                <a:solidFill>
                  <a:srgbClr val="000000"/>
                </a:solidFill>
                <a:latin typeface="Times New Roman"/>
              </a:rPr>
              <a:t>Öğrenci yoklama listesi içerisindeki  salon oturma düzeni alanı doğru ve eksiksiz olarak doldurulacaktır.</a:t>
            </a:r>
            <a:endParaRPr/>
          </a:p>
          <a:p>
            <a:pPr algn="just">
              <a:lnSpc>
                <a:spcPct val="100000"/>
              </a:lnSpc>
              <a:buFont typeface="Wingdings" charset="2"/>
              <a:buChar char=""/>
            </a:pPr>
            <a:r>
              <a:rPr b="1" lang="tr-TR" sz="2000">
                <a:solidFill>
                  <a:srgbClr val="000000"/>
                </a:solidFill>
                <a:latin typeface="Times New Roman"/>
              </a:rPr>
              <a:t>   </a:t>
            </a:r>
            <a:r>
              <a:rPr b="1" lang="tr-TR" sz="2000">
                <a:solidFill>
                  <a:srgbClr val="000000"/>
                </a:solidFill>
                <a:latin typeface="Times New Roman"/>
              </a:rPr>
              <a:t>Son beş dakika kala sınavına devam eden öğrencilerin sınav süresi tamamlanana kadar sınıflarında kalması; ayrıca özel hizmet alması gereken  öğrenciler hariç sınav tamamlanana kadar sınıfta en az iki öğrencinin bulunması sağlanacaktır. </a:t>
            </a:r>
            <a:endParaRPr/>
          </a:p>
        </p:txBody>
      </p:sp>
      <p:sp>
        <p:nvSpPr>
          <p:cNvPr id="100" name="CustomShape 4"/>
          <p:cNvSpPr/>
          <p:nvPr/>
        </p:nvSpPr>
        <p:spPr>
          <a:xfrm>
            <a:off x="1043640" y="135000"/>
            <a:ext cx="1656000" cy="455400"/>
          </a:xfrm>
          <a:prstGeom prst="rect">
            <a:avLst/>
          </a:prstGeom>
          <a:noFill/>
          <a:ln>
            <a:noFill/>
          </a:ln>
        </p:spPr>
        <p:txBody>
          <a:bodyPr lIns="90000" rIns="90000" tIns="45000" bIns="45000"/>
          <a:p>
            <a:pPr>
              <a:lnSpc>
                <a:spcPct val="100000"/>
              </a:lnSpc>
            </a:pPr>
            <a:r>
              <a:rPr b="1" lang="tr-TR" sz="800">
                <a:solidFill>
                  <a:srgbClr val="ffffff"/>
                </a:solidFill>
                <a:latin typeface="Arial"/>
                <a:ea typeface="ＭＳ Ｐゴシック"/>
              </a:rPr>
              <a:t>ÖLÇME DEĞERLENDİRME VE</a:t>
            </a:r>
            <a:endParaRPr/>
          </a:p>
          <a:p>
            <a:pPr>
              <a:lnSpc>
                <a:spcPct val="100000"/>
              </a:lnSpc>
            </a:pPr>
            <a:r>
              <a:rPr b="1" lang="tr-TR" sz="800">
                <a:solidFill>
                  <a:srgbClr val="ffffff"/>
                </a:solidFill>
                <a:latin typeface="Arial"/>
                <a:ea typeface="ＭＳ Ｐゴシック"/>
              </a:rPr>
              <a:t>SINAV HİZMETLERİ GENEL MÜDÜRLÜĞÜ</a:t>
            </a:r>
            <a:r>
              <a:rPr b="1" lang="tr-TR" sz="800">
                <a:solidFill>
                  <a:srgbClr val="000000"/>
                </a:solidFill>
                <a:latin typeface="Arial"/>
                <a:ea typeface="ＭＳ Ｐゴシック"/>
              </a:rPr>
              <a:t> </a:t>
            </a:r>
            <a:endParaRPr/>
          </a:p>
        </p:txBody>
      </p:sp>
    </p:spTree>
  </p:cSld>
  <p:transition spd="slow">
    <p:blinds dir="vert"/>
  </p:transition>
  <p:timing>
    <p:tnLst>
      <p:par>
        <p:cTn id="29" dur="indefinite" restart="never" nodeType="tmRoot">
          <p:childTnLst>
            <p:seq>
              <p:cTn id="30" nodeType="mainSeq"/>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1" name="TextShape 1"/>
          <p:cNvSpPr txBox="1"/>
          <p:nvPr/>
        </p:nvSpPr>
        <p:spPr>
          <a:xfrm>
            <a:off x="395640" y="1340640"/>
            <a:ext cx="8229240" cy="4824000"/>
          </a:xfrm>
          <a:prstGeom prst="rect">
            <a:avLst/>
          </a:prstGeom>
        </p:spPr>
        <p:txBody>
          <a:bodyPr/>
          <a:p>
            <a:pPr>
              <a:lnSpc>
                <a:spcPct val="100000"/>
              </a:lnSpc>
              <a:buFont typeface="Wingdings" charset="2"/>
              <a:buChar char=""/>
            </a:pPr>
            <a:r>
              <a:rPr b="1" lang="tr-TR" sz="2000">
                <a:solidFill>
                  <a:srgbClr val="000000"/>
                </a:solidFill>
                <a:latin typeface="Times New Roman"/>
              </a:rPr>
              <a:t>  </a:t>
            </a:r>
            <a:r>
              <a:rPr b="1" lang="tr-TR" sz="2000">
                <a:solidFill>
                  <a:srgbClr val="000000"/>
                </a:solidFill>
                <a:latin typeface="Times New Roman"/>
              </a:rPr>
              <a:t>Öğrenciye ait cevap kağıdındaki, salon başkanı ve gözetmenin kontrol ettiğine dair bölüm salon başkanı ve gözetmen tarafından silinmez kalem ile imzalanacaktır.</a:t>
            </a:r>
            <a:endParaRPr/>
          </a:p>
          <a:p>
            <a:pPr>
              <a:lnSpc>
                <a:spcPct val="100000"/>
              </a:lnSpc>
              <a:buFont typeface="Wingdings" charset="2"/>
              <a:buChar char=""/>
            </a:pPr>
            <a:r>
              <a:rPr b="1" lang="tr-TR" sz="2000">
                <a:solidFill>
                  <a:srgbClr val="000000"/>
                </a:solidFill>
                <a:latin typeface="Times New Roman"/>
              </a:rPr>
              <a:t> </a:t>
            </a:r>
            <a:r>
              <a:rPr b="1" lang="tr-TR" sz="2000">
                <a:solidFill>
                  <a:srgbClr val="000000"/>
                </a:solidFill>
                <a:latin typeface="Times New Roman"/>
              </a:rPr>
              <a:t>Sınav süresi bitiminde sınav durdurulacak; cevap kâğıtları toplanacak; sınıf öğrenci listesi ile karşılaştırarak eksik olup olmadığı, zarar görüp görmediği kontrol edilecektir. Sınıf öğrenci yoklama listesi, sınav evrakını teslim eden öğrenciye silinmez kalem ile imzalattıracaktır.</a:t>
            </a:r>
            <a:endParaRPr/>
          </a:p>
          <a:p>
            <a:pPr>
              <a:lnSpc>
                <a:spcPct val="100000"/>
              </a:lnSpc>
              <a:buFont typeface="Wingdings" charset="2"/>
              <a:buChar char=""/>
            </a:pPr>
            <a:r>
              <a:rPr b="1" lang="tr-TR" sz="2000">
                <a:solidFill>
                  <a:srgbClr val="000000"/>
                </a:solidFill>
                <a:latin typeface="Times New Roman"/>
              </a:rPr>
              <a:t>   </a:t>
            </a:r>
            <a:r>
              <a:rPr b="1" lang="tr-TR" sz="2000">
                <a:solidFill>
                  <a:srgbClr val="000000"/>
                </a:solidFill>
                <a:latin typeface="Times New Roman"/>
              </a:rPr>
              <a:t>Cevap kâğıdında öğrencinin imzasının olup olmadığı ve kitapçık türünün doğru kodlanıp kodlanmadığı kontrol edilecek ve doğru kodlamayan öğrenci uyarılacaktır.</a:t>
            </a:r>
            <a:endParaRPr/>
          </a:p>
          <a:p>
            <a:pPr>
              <a:lnSpc>
                <a:spcPct val="100000"/>
              </a:lnSpc>
              <a:buFont typeface="Wingdings" charset="2"/>
              <a:buChar char=""/>
            </a:pPr>
            <a:r>
              <a:rPr b="1" lang="tr-TR" sz="2000">
                <a:solidFill>
                  <a:srgbClr val="000000"/>
                </a:solidFill>
                <a:latin typeface="Times New Roman"/>
              </a:rPr>
              <a:t>   </a:t>
            </a:r>
            <a:r>
              <a:rPr b="1" lang="tr-TR" sz="2000">
                <a:solidFill>
                  <a:srgbClr val="000000"/>
                </a:solidFill>
                <a:latin typeface="Times New Roman"/>
              </a:rPr>
              <a:t>Sınava, yedek sınav evrakı kullanarak alınan öğrencilerin cevap kâğıtları boş olarak geleceğinden bu durumda olan öğrenci bilgilerinin cevap kâğıdına öğrenci tarafından doğru ve eksiksiz olarak kodlanması sağlanacaktır. </a:t>
            </a:r>
            <a:endParaRPr/>
          </a:p>
          <a:p>
            <a:pPr>
              <a:lnSpc>
                <a:spcPct val="100000"/>
              </a:lnSpc>
            </a:pPr>
            <a:r>
              <a:rPr b="1" lang="tr-TR" sz="2000">
                <a:solidFill>
                  <a:srgbClr val="000000"/>
                </a:solidFill>
                <a:latin typeface="Times New Roman"/>
              </a:rPr>
              <a:t>
</a:t>
            </a:r>
            <a:endParaRPr/>
          </a:p>
        </p:txBody>
      </p:sp>
      <p:sp>
        <p:nvSpPr>
          <p:cNvPr id="102" name="TextShape 2"/>
          <p:cNvSpPr txBox="1"/>
          <p:nvPr/>
        </p:nvSpPr>
        <p:spPr>
          <a:xfrm>
            <a:off x="6553080" y="6356520"/>
            <a:ext cx="2133360" cy="364680"/>
          </a:xfrm>
          <a:prstGeom prst="rect">
            <a:avLst/>
          </a:prstGeom>
        </p:spPr>
        <p:txBody>
          <a:bodyPr anchor="ctr"/>
          <a:p>
            <a:pPr>
              <a:lnSpc>
                <a:spcPct val="100000"/>
              </a:lnSpc>
            </a:pPr>
            <a:fld id="{8E5B0D1A-5B4D-41B0-9F46-2DD65499DD8B}" type="slidenum">
              <a:rPr lang="tr-TR" sz="1200">
                <a:solidFill>
                  <a:srgbClr val="898989"/>
                </a:solidFill>
                <a:latin typeface="Calibri"/>
              </a:rPr>
              <a:t>&lt;number&gt;</a:t>
            </a:fld>
            <a:endParaRPr/>
          </a:p>
        </p:txBody>
      </p:sp>
      <p:sp>
        <p:nvSpPr>
          <p:cNvPr id="103" name="TextShape 3"/>
          <p:cNvSpPr txBox="1"/>
          <p:nvPr/>
        </p:nvSpPr>
        <p:spPr>
          <a:xfrm>
            <a:off x="1547640" y="-263880"/>
            <a:ext cx="6192360" cy="1236600"/>
          </a:xfrm>
          <a:prstGeom prst="rect">
            <a:avLst/>
          </a:prstGeom>
        </p:spPr>
        <p:txBody>
          <a:bodyPr anchor="ctr"/>
          <a:p>
            <a:pPr>
              <a:lnSpc>
                <a:spcPct val="100000"/>
              </a:lnSpc>
            </a:pPr>
            <a:r>
              <a:rPr lang="tr-TR" sz="2400">
                <a:solidFill>
                  <a:srgbClr val="ffffff"/>
                </a:solidFill>
                <a:latin typeface="Times New Roman"/>
              </a:rPr>
              <a:t>SALON GÖREVLİLERİ</a:t>
            </a:r>
            <a:endParaRPr/>
          </a:p>
        </p:txBody>
      </p:sp>
      <p:sp>
        <p:nvSpPr>
          <p:cNvPr id="104" name="CustomShape 4"/>
          <p:cNvSpPr/>
          <p:nvPr/>
        </p:nvSpPr>
        <p:spPr>
          <a:xfrm>
            <a:off x="1043640" y="135000"/>
            <a:ext cx="1656000" cy="455400"/>
          </a:xfrm>
          <a:prstGeom prst="rect">
            <a:avLst/>
          </a:prstGeom>
          <a:noFill/>
          <a:ln>
            <a:noFill/>
          </a:ln>
        </p:spPr>
        <p:txBody>
          <a:bodyPr lIns="90000" rIns="90000" tIns="45000" bIns="45000"/>
          <a:p>
            <a:pPr>
              <a:lnSpc>
                <a:spcPct val="100000"/>
              </a:lnSpc>
            </a:pPr>
            <a:r>
              <a:rPr b="1" lang="tr-TR" sz="800">
                <a:solidFill>
                  <a:srgbClr val="ffffff"/>
                </a:solidFill>
                <a:latin typeface="Arial"/>
                <a:ea typeface="ＭＳ Ｐゴシック"/>
              </a:rPr>
              <a:t>ÖLÇME DEĞERLENDİRME VE</a:t>
            </a:r>
            <a:endParaRPr/>
          </a:p>
          <a:p>
            <a:pPr>
              <a:lnSpc>
                <a:spcPct val="100000"/>
              </a:lnSpc>
            </a:pPr>
            <a:r>
              <a:rPr b="1" lang="tr-TR" sz="800">
                <a:solidFill>
                  <a:srgbClr val="ffffff"/>
                </a:solidFill>
                <a:latin typeface="Arial"/>
                <a:ea typeface="ＭＳ Ｐゴシック"/>
              </a:rPr>
              <a:t>SINAV HİZMETLERİ GENEL MÜDÜRLÜĞÜ</a:t>
            </a:r>
            <a:r>
              <a:rPr b="1" lang="tr-TR" sz="800">
                <a:solidFill>
                  <a:srgbClr val="000000"/>
                </a:solidFill>
                <a:latin typeface="Arial"/>
                <a:ea typeface="ＭＳ Ｐゴシック"/>
              </a:rPr>
              <a:t> </a:t>
            </a:r>
            <a:endParaRPr/>
          </a:p>
        </p:txBody>
      </p:sp>
    </p:spTree>
  </p:cSld>
  <p:transition spd="slow">
    <p:blinds dir="vert"/>
  </p:transition>
  <p:timing>
    <p:tnLst>
      <p:par>
        <p:cTn id="31" dur="indefinite" restart="never" nodeType="tmRoot">
          <p:childTnLst>
            <p:seq>
              <p:cTn id="32" nodeType="mainSeq"/>
              <p:prevCondLst>
                <p:cond delay="0" evt="onPrev">
                  <p:tgtEl>
                    <p:sldTgt/>
                  </p:tgtEl>
                </p:cond>
              </p:prevCondLst>
              <p:nextCondLst>
                <p:cond delay="0" evt="onNext">
                  <p:tgtEl>
                    <p:sldTgt/>
                  </p:tgtEl>
                </p:cond>
              </p:nextCondLst>
            </p:seq>
          </p:childTnLst>
        </p:cTn>
      </p:par>
    </p:tnLst>
  </p:timing>
</p:sld>
</file>

<file path=ppt/slides/slide1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5" name="TextShape 1"/>
          <p:cNvSpPr txBox="1"/>
          <p:nvPr/>
        </p:nvSpPr>
        <p:spPr>
          <a:xfrm>
            <a:off x="1403640" y="188640"/>
            <a:ext cx="5976360" cy="575640"/>
          </a:xfrm>
          <a:prstGeom prst="rect">
            <a:avLst/>
          </a:prstGeom>
        </p:spPr>
        <p:txBody>
          <a:bodyPr anchor="ctr"/>
          <a:p>
            <a:pPr algn="ctr">
              <a:lnSpc>
                <a:spcPct val="100000"/>
              </a:lnSpc>
            </a:pPr>
            <a:r>
              <a:rPr lang="tr-TR" sz="2400">
                <a:solidFill>
                  <a:srgbClr val="ffffff"/>
                </a:solidFill>
                <a:latin typeface="Times New Roman"/>
              </a:rPr>
              <a:t>SALON GÖREVLİLERİ</a:t>
            </a:r>
            <a:endParaRPr/>
          </a:p>
        </p:txBody>
      </p:sp>
      <p:sp>
        <p:nvSpPr>
          <p:cNvPr id="106" name="TextShape 2"/>
          <p:cNvSpPr txBox="1"/>
          <p:nvPr/>
        </p:nvSpPr>
        <p:spPr>
          <a:xfrm>
            <a:off x="457200" y="1600200"/>
            <a:ext cx="8229240" cy="4525560"/>
          </a:xfrm>
          <a:prstGeom prst="rect">
            <a:avLst/>
          </a:prstGeom>
        </p:spPr>
        <p:txBody>
          <a:bodyPr/>
          <a:p>
            <a:pPr>
              <a:lnSpc>
                <a:spcPct val="100000"/>
              </a:lnSpc>
            </a:pPr>
            <a:endParaRPr/>
          </a:p>
          <a:p>
            <a:pPr>
              <a:lnSpc>
                <a:spcPct val="100000"/>
              </a:lnSpc>
              <a:buFont typeface="Wingdings" charset="2"/>
              <a:buChar char=""/>
            </a:pPr>
            <a:r>
              <a:rPr b="1" lang="tr-TR" sz="2000">
                <a:solidFill>
                  <a:srgbClr val="000000"/>
                </a:solidFill>
                <a:latin typeface="Times New Roman"/>
              </a:rPr>
              <a:t>   </a:t>
            </a:r>
            <a:r>
              <a:rPr b="1" lang="tr-TR" sz="2000">
                <a:solidFill>
                  <a:srgbClr val="000000"/>
                </a:solidFill>
                <a:latin typeface="Times New Roman"/>
              </a:rPr>
              <a:t>Cevap kâğıtları, sınıf öğrenci listesi, düzenlenen tutanaklar ve benzeri sınav evrakı sınav güvenlik poşetine konulacak, ağzı kapatılarak bina sınav komisyonuna imza karşılığında teslim edilecektir.</a:t>
            </a:r>
            <a:endParaRPr/>
          </a:p>
          <a:p>
            <a:pPr>
              <a:lnSpc>
                <a:spcPct val="100000"/>
              </a:lnSpc>
              <a:buFont typeface="Wingdings" charset="2"/>
              <a:buChar char=""/>
            </a:pPr>
            <a:r>
              <a:rPr b="1" lang="tr-TR" sz="2000">
                <a:solidFill>
                  <a:srgbClr val="000000"/>
                </a:solidFill>
                <a:latin typeface="Times New Roman"/>
              </a:rPr>
              <a:t>   </a:t>
            </a:r>
            <a:r>
              <a:rPr b="1" lang="tr-TR" sz="2000">
                <a:solidFill>
                  <a:srgbClr val="000000"/>
                </a:solidFill>
                <a:latin typeface="Times New Roman"/>
              </a:rPr>
              <a:t>Sınav salonunda gazete, kitap vs. okunmayacak; öğrencilerin dikkatini dağıtacak şekilde ve gerekmedikçe konuşulmayacak ve cep telefonu gibi cihazlarla sınav salonuna girilmeyecektir. Ayrıca sınav süresince sınav salonunu terk edilmeyecek ve gürültü çıkaracak nitelikte topuklu ayakkabı ile sınav salonuna gelinmeyecektir.</a:t>
            </a:r>
            <a:r>
              <a:rPr b="1" lang="tr-TR" sz="2000">
                <a:solidFill>
                  <a:srgbClr val="000000"/>
                </a:solidFill>
                <a:latin typeface="Times New Roman"/>
              </a:rPr>
              <a:t>
</a:t>
            </a:r>
            <a:endParaRPr/>
          </a:p>
        </p:txBody>
      </p:sp>
      <p:sp>
        <p:nvSpPr>
          <p:cNvPr id="107" name="TextShape 3"/>
          <p:cNvSpPr txBox="1"/>
          <p:nvPr/>
        </p:nvSpPr>
        <p:spPr>
          <a:xfrm>
            <a:off x="6553080" y="6356520"/>
            <a:ext cx="2133360" cy="364680"/>
          </a:xfrm>
          <a:prstGeom prst="rect">
            <a:avLst/>
          </a:prstGeom>
        </p:spPr>
        <p:txBody>
          <a:bodyPr anchor="ctr"/>
          <a:p>
            <a:pPr>
              <a:lnSpc>
                <a:spcPct val="100000"/>
              </a:lnSpc>
            </a:pPr>
            <a:fld id="{28145BDF-C6F8-4C4E-A775-5676620C4E54}" type="slidenum">
              <a:rPr lang="tr-TR" sz="1200">
                <a:solidFill>
                  <a:srgbClr val="898989"/>
                </a:solidFill>
                <a:latin typeface="Calibri"/>
              </a:rPr>
              <a:t>&lt;number&gt;</a:t>
            </a:fld>
            <a:endParaRPr/>
          </a:p>
        </p:txBody>
      </p:sp>
      <p:sp>
        <p:nvSpPr>
          <p:cNvPr id="108" name="CustomShape 4"/>
          <p:cNvSpPr/>
          <p:nvPr/>
        </p:nvSpPr>
        <p:spPr>
          <a:xfrm>
            <a:off x="1043640" y="135000"/>
            <a:ext cx="1656000" cy="455400"/>
          </a:xfrm>
          <a:prstGeom prst="rect">
            <a:avLst/>
          </a:prstGeom>
          <a:noFill/>
          <a:ln>
            <a:noFill/>
          </a:ln>
        </p:spPr>
        <p:txBody>
          <a:bodyPr lIns="90000" rIns="90000" tIns="45000" bIns="45000"/>
          <a:p>
            <a:pPr>
              <a:lnSpc>
                <a:spcPct val="100000"/>
              </a:lnSpc>
            </a:pPr>
            <a:r>
              <a:rPr b="1" lang="tr-TR" sz="800">
                <a:solidFill>
                  <a:srgbClr val="ffffff"/>
                </a:solidFill>
                <a:latin typeface="Arial"/>
                <a:ea typeface="ＭＳ Ｐゴシック"/>
              </a:rPr>
              <a:t>ÖLÇME DEĞERLENDİRME VE</a:t>
            </a:r>
            <a:endParaRPr/>
          </a:p>
          <a:p>
            <a:pPr>
              <a:lnSpc>
                <a:spcPct val="100000"/>
              </a:lnSpc>
            </a:pPr>
            <a:r>
              <a:rPr b="1" lang="tr-TR" sz="800">
                <a:solidFill>
                  <a:srgbClr val="ffffff"/>
                </a:solidFill>
                <a:latin typeface="Arial"/>
                <a:ea typeface="ＭＳ Ｐゴシック"/>
              </a:rPr>
              <a:t>SINAV HİZMETLERİ GENEL MÜDÜRLÜĞÜ</a:t>
            </a:r>
            <a:r>
              <a:rPr b="1" lang="tr-TR" sz="800">
                <a:solidFill>
                  <a:srgbClr val="000000"/>
                </a:solidFill>
                <a:latin typeface="Arial"/>
                <a:ea typeface="ＭＳ Ｐゴシック"/>
              </a:rPr>
              <a:t> </a:t>
            </a:r>
            <a:endParaRPr/>
          </a:p>
        </p:txBody>
      </p:sp>
    </p:spTree>
  </p:cSld>
  <p:transition spd="slow">
    <p:blinds dir="vert"/>
  </p:transition>
  <p:timing>
    <p:tnLst>
      <p:par>
        <p:cTn id="33" dur="indefinite" restart="never" nodeType="tmRoot">
          <p:childTnLst>
            <p:seq>
              <p:cTn id="34" nodeType="mainSeq"/>
              <p:prevCondLst>
                <p:cond delay="0" evt="onPrev">
                  <p:tgtEl>
                    <p:sldTgt/>
                  </p:tgtEl>
                </p:cond>
              </p:prevCondLst>
              <p:nextCondLst>
                <p:cond delay="0" evt="onNext">
                  <p:tgtEl>
                    <p:sldTgt/>
                  </p:tgtEl>
                </p:cond>
              </p:nextCondLst>
            </p:seq>
          </p:childTnLst>
        </p:cTn>
      </p:par>
    </p:tnLst>
  </p:timing>
</p:sld>
</file>

<file path=ppt/slides/slide1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9" name="TextShape 1"/>
          <p:cNvSpPr txBox="1"/>
          <p:nvPr/>
        </p:nvSpPr>
        <p:spPr>
          <a:xfrm>
            <a:off x="1763640" y="116640"/>
            <a:ext cx="6696360" cy="647640"/>
          </a:xfrm>
          <a:prstGeom prst="rect">
            <a:avLst/>
          </a:prstGeom>
        </p:spPr>
        <p:txBody>
          <a:bodyPr anchor="ctr"/>
          <a:p>
            <a:pPr algn="ctr">
              <a:lnSpc>
                <a:spcPct val="100000"/>
              </a:lnSpc>
            </a:pPr>
            <a:r>
              <a:rPr lang="tr-TR" sz="2400">
                <a:solidFill>
                  <a:srgbClr val="ffffff"/>
                </a:solidFill>
                <a:latin typeface="Calibri"/>
              </a:rPr>
              <a:t>ENGELLİLERLE İLGİLİ HUSUSLAR</a:t>
            </a:r>
            <a:endParaRPr/>
          </a:p>
        </p:txBody>
      </p:sp>
      <p:sp>
        <p:nvSpPr>
          <p:cNvPr id="110" name="TextShape 2"/>
          <p:cNvSpPr txBox="1"/>
          <p:nvPr/>
        </p:nvSpPr>
        <p:spPr>
          <a:xfrm>
            <a:off x="457200" y="1600200"/>
            <a:ext cx="8229240" cy="4525560"/>
          </a:xfrm>
          <a:prstGeom prst="rect">
            <a:avLst/>
          </a:prstGeom>
        </p:spPr>
        <p:txBody>
          <a:bodyPr/>
          <a:p>
            <a:pPr>
              <a:lnSpc>
                <a:spcPct val="100000"/>
              </a:lnSpc>
              <a:buFont typeface="Wingdings" charset="2"/>
              <a:buChar char=""/>
            </a:pPr>
            <a:r>
              <a:rPr b="1" lang="tr-TR" sz="2000">
                <a:solidFill>
                  <a:srgbClr val="000000"/>
                </a:solidFill>
                <a:latin typeface="Times New Roman"/>
              </a:rPr>
              <a:t>   </a:t>
            </a:r>
            <a:r>
              <a:rPr b="1" lang="tr-TR" sz="2000">
                <a:solidFill>
                  <a:srgbClr val="000000"/>
                </a:solidFill>
                <a:latin typeface="Times New Roman"/>
              </a:rPr>
              <a:t>Sınavda tedbir alınması gereken öğrenciler ile ilgili dikkat edilecek hususlar;</a:t>
            </a:r>
            <a:endParaRPr/>
          </a:p>
          <a:p>
            <a:pPr>
              <a:lnSpc>
                <a:spcPct val="100000"/>
              </a:lnSpc>
              <a:buFont typeface="Wingdings" charset="2"/>
              <a:buChar char=""/>
            </a:pPr>
            <a:r>
              <a:rPr b="1" lang="tr-TR" sz="2000">
                <a:solidFill>
                  <a:srgbClr val="000000"/>
                </a:solidFill>
                <a:latin typeface="Times New Roman"/>
              </a:rPr>
              <a:t>   </a:t>
            </a:r>
            <a:r>
              <a:rPr b="1" lang="tr-TR" sz="2000">
                <a:solidFill>
                  <a:srgbClr val="000000"/>
                </a:solidFill>
                <a:latin typeface="Times New Roman"/>
              </a:rPr>
              <a:t>Sınavlarda engelli öğrencilerimizin sorun yaşamamaları için il/ilçelerde millî eğitim müdürlükleri ve rehberlik araştırma merkezleri müdürlükleri ile birlikte her türlü tedbir alınacaktır.</a:t>
            </a:r>
            <a:endParaRPr/>
          </a:p>
          <a:p>
            <a:pPr>
              <a:lnSpc>
                <a:spcPct val="100000"/>
              </a:lnSpc>
              <a:buFont typeface="Wingdings" charset="2"/>
              <a:buChar char=""/>
            </a:pPr>
            <a:r>
              <a:rPr b="1" lang="tr-TR" sz="2000">
                <a:solidFill>
                  <a:srgbClr val="000000"/>
                </a:solidFill>
                <a:latin typeface="Times New Roman"/>
              </a:rPr>
              <a:t>   </a:t>
            </a:r>
            <a:r>
              <a:rPr b="1" lang="tr-TR" sz="2000">
                <a:solidFill>
                  <a:srgbClr val="000000"/>
                </a:solidFill>
                <a:latin typeface="Times New Roman"/>
              </a:rPr>
              <a:t>Engelli öğrenciler için sınavlarda kodlayıcı ve okuyucu olarak görevlendirilecek öğretmenlerin, öncelikle özel eğitim branşında ya da özellikle matematik dili okumayı ve yabancı dil telaffuzuna hakim olanlar arasından seçilmesine dikkat edilecektir.</a:t>
            </a:r>
            <a:endParaRPr/>
          </a:p>
          <a:p>
            <a:pPr>
              <a:lnSpc>
                <a:spcPct val="100000"/>
              </a:lnSpc>
              <a:buFont typeface="Wingdings" charset="2"/>
              <a:buChar char=""/>
            </a:pPr>
            <a:r>
              <a:rPr b="1" lang="tr-TR" sz="2000">
                <a:solidFill>
                  <a:srgbClr val="000000"/>
                </a:solidFill>
                <a:latin typeface="Times New Roman"/>
              </a:rPr>
              <a:t>   </a:t>
            </a:r>
            <a:r>
              <a:rPr b="1" lang="tr-TR" sz="2000">
                <a:solidFill>
                  <a:srgbClr val="000000"/>
                </a:solidFill>
                <a:latin typeface="Times New Roman"/>
              </a:rPr>
              <a:t>Öğrencilerin engelleri sebebiyle ihtiyaç duydukları araç-gereç, cihaz ve varsa ilaçlarının öğrencinin kendisi tarafından getirmesi kaydıyla sınavda kullanmalarına izin verilecektir.</a:t>
            </a:r>
            <a:r>
              <a:rPr b="1" lang="tr-TR" sz="2000">
                <a:solidFill>
                  <a:srgbClr val="000000"/>
                </a:solidFill>
                <a:latin typeface="Times New Roman"/>
              </a:rPr>
              <a:t>
</a:t>
            </a:r>
            <a:endParaRPr/>
          </a:p>
        </p:txBody>
      </p:sp>
      <p:sp>
        <p:nvSpPr>
          <p:cNvPr id="111" name="TextShape 3"/>
          <p:cNvSpPr txBox="1"/>
          <p:nvPr/>
        </p:nvSpPr>
        <p:spPr>
          <a:xfrm>
            <a:off x="6553080" y="6356520"/>
            <a:ext cx="2133360" cy="364680"/>
          </a:xfrm>
          <a:prstGeom prst="rect">
            <a:avLst/>
          </a:prstGeom>
        </p:spPr>
        <p:txBody>
          <a:bodyPr anchor="ctr"/>
          <a:p>
            <a:pPr>
              <a:lnSpc>
                <a:spcPct val="100000"/>
              </a:lnSpc>
            </a:pPr>
            <a:fld id="{35E59C82-D16D-4D61-BD0A-F688012D2A6B}" type="slidenum">
              <a:rPr lang="tr-TR" sz="1200">
                <a:solidFill>
                  <a:srgbClr val="898989"/>
                </a:solidFill>
                <a:latin typeface="Calibri"/>
              </a:rPr>
              <a:t>&lt;number&gt;</a:t>
            </a:fld>
            <a:endParaRPr/>
          </a:p>
        </p:txBody>
      </p:sp>
      <p:sp>
        <p:nvSpPr>
          <p:cNvPr id="112" name="CustomShape 4"/>
          <p:cNvSpPr/>
          <p:nvPr/>
        </p:nvSpPr>
        <p:spPr>
          <a:xfrm>
            <a:off x="1043640" y="135000"/>
            <a:ext cx="1656000" cy="455400"/>
          </a:xfrm>
          <a:prstGeom prst="rect">
            <a:avLst/>
          </a:prstGeom>
          <a:noFill/>
          <a:ln>
            <a:noFill/>
          </a:ln>
        </p:spPr>
        <p:txBody>
          <a:bodyPr lIns="90000" rIns="90000" tIns="45000" bIns="45000"/>
          <a:p>
            <a:pPr>
              <a:lnSpc>
                <a:spcPct val="100000"/>
              </a:lnSpc>
            </a:pPr>
            <a:r>
              <a:rPr b="1" lang="tr-TR" sz="800">
                <a:solidFill>
                  <a:srgbClr val="ffffff"/>
                </a:solidFill>
                <a:latin typeface="Arial"/>
                <a:ea typeface="ＭＳ Ｐゴシック"/>
              </a:rPr>
              <a:t>ÖLÇME DEĞERLENDİRME VE</a:t>
            </a:r>
            <a:endParaRPr/>
          </a:p>
          <a:p>
            <a:pPr>
              <a:lnSpc>
                <a:spcPct val="100000"/>
              </a:lnSpc>
            </a:pPr>
            <a:r>
              <a:rPr b="1" lang="tr-TR" sz="800">
                <a:solidFill>
                  <a:srgbClr val="ffffff"/>
                </a:solidFill>
                <a:latin typeface="Arial"/>
                <a:ea typeface="ＭＳ Ｐゴシック"/>
              </a:rPr>
              <a:t>SINAV HİZMETLERİ GENEL MÜDÜRLÜĞÜ</a:t>
            </a:r>
            <a:r>
              <a:rPr b="1" lang="tr-TR" sz="800">
                <a:solidFill>
                  <a:srgbClr val="000000"/>
                </a:solidFill>
                <a:latin typeface="Arial"/>
                <a:ea typeface="ＭＳ Ｐゴシック"/>
              </a:rPr>
              <a:t> </a:t>
            </a:r>
            <a:endParaRPr/>
          </a:p>
        </p:txBody>
      </p:sp>
    </p:spTree>
  </p:cSld>
  <p:transition spd="slow">
    <p:blinds dir="vert"/>
  </p:transition>
  <p:timing>
    <p:tnLst>
      <p:par>
        <p:cTn id="35" dur="indefinite" restart="never" nodeType="tmRoot">
          <p:childTnLst>
            <p:seq>
              <p:cTn id="36" nodeType="mainSeq"/>
              <p:prevCondLst>
                <p:cond delay="0" evt="onPrev">
                  <p:tgtEl>
                    <p:sldTgt/>
                  </p:tgtEl>
                </p:cond>
              </p:prevCondLst>
              <p:nextCondLst>
                <p:cond delay="0" evt="onNext">
                  <p:tgtEl>
                    <p:sldTgt/>
                  </p:tgtEl>
                </p:cond>
              </p:nextCondLst>
            </p:seq>
          </p:childTnLst>
        </p:cTn>
      </p:par>
    </p:tnLst>
  </p:timing>
</p:sld>
</file>

<file path=ppt/slides/slide1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3" name="TextShape 1"/>
          <p:cNvSpPr txBox="1"/>
          <p:nvPr/>
        </p:nvSpPr>
        <p:spPr>
          <a:xfrm>
            <a:off x="2123640" y="116640"/>
            <a:ext cx="6573960" cy="647640"/>
          </a:xfrm>
          <a:prstGeom prst="rect">
            <a:avLst/>
          </a:prstGeom>
        </p:spPr>
        <p:txBody>
          <a:bodyPr anchor="ctr"/>
          <a:p>
            <a:pPr algn="ctr">
              <a:lnSpc>
                <a:spcPct val="100000"/>
              </a:lnSpc>
            </a:pPr>
            <a:r>
              <a:rPr lang="tr-TR" sz="2400">
                <a:solidFill>
                  <a:srgbClr val="ffffff"/>
                </a:solidFill>
                <a:latin typeface="Calibri"/>
              </a:rPr>
              <a:t>ENGELLİLERLE İLGİLİ HUSUSLAR</a:t>
            </a:r>
            <a:endParaRPr/>
          </a:p>
        </p:txBody>
      </p:sp>
      <p:sp>
        <p:nvSpPr>
          <p:cNvPr id="114" name="TextShape 2"/>
          <p:cNvSpPr txBox="1"/>
          <p:nvPr/>
        </p:nvSpPr>
        <p:spPr>
          <a:xfrm>
            <a:off x="457200" y="1600200"/>
            <a:ext cx="8229240" cy="4525560"/>
          </a:xfrm>
          <a:prstGeom prst="rect">
            <a:avLst/>
          </a:prstGeom>
        </p:spPr>
        <p:txBody>
          <a:bodyPr/>
          <a:p>
            <a:pPr>
              <a:lnSpc>
                <a:spcPct val="100000"/>
              </a:lnSpc>
              <a:buFont typeface="Wingdings" charset="2"/>
              <a:buChar char=""/>
            </a:pPr>
            <a:r>
              <a:rPr b="1" lang="tr-TR" sz="2000">
                <a:solidFill>
                  <a:srgbClr val="000000"/>
                </a:solidFill>
                <a:latin typeface="Times New Roman"/>
              </a:rPr>
              <a:t>   </a:t>
            </a:r>
            <a:r>
              <a:rPr b="1" lang="tr-TR" sz="2000">
                <a:solidFill>
                  <a:srgbClr val="000000"/>
                </a:solidFill>
                <a:latin typeface="Times New Roman"/>
              </a:rPr>
              <a:t>Sınavda özel hizmet alması gereken öğrencilere verilecek destek ve hizmetler için ortak sınavlar e-Kılavuzunun 7. maddesinde yer alan talimatlara uygun hareket edilecektir.</a:t>
            </a:r>
            <a:endParaRPr/>
          </a:p>
          <a:p>
            <a:pPr>
              <a:lnSpc>
                <a:spcPct val="100000"/>
              </a:lnSpc>
            </a:pPr>
            <a:endParaRPr/>
          </a:p>
          <a:p>
            <a:pPr>
              <a:lnSpc>
                <a:spcPct val="100000"/>
              </a:lnSpc>
              <a:buFont typeface="Wingdings" charset="2"/>
              <a:buChar char=""/>
            </a:pPr>
            <a:r>
              <a:rPr b="1" lang="tr-TR" sz="2000">
                <a:solidFill>
                  <a:srgbClr val="000000"/>
                </a:solidFill>
                <a:latin typeface="Times New Roman"/>
              </a:rPr>
              <a:t>İşitme engelliler okullarında öğrencilerin sınavda herhangi bir olumsuzluk yaşamamaları için işaret dili bilen öğretmenler görevlendirilecek; ancak bu öğretmenlerin yazılısı yapılacak ders branşında olmamalarına dikkat edilecektir.   </a:t>
            </a:r>
            <a:endParaRPr/>
          </a:p>
          <a:p>
            <a:pPr>
              <a:lnSpc>
                <a:spcPct val="100000"/>
              </a:lnSpc>
            </a:pPr>
            <a:endParaRPr/>
          </a:p>
        </p:txBody>
      </p:sp>
      <p:sp>
        <p:nvSpPr>
          <p:cNvPr id="115" name="TextShape 3"/>
          <p:cNvSpPr txBox="1"/>
          <p:nvPr/>
        </p:nvSpPr>
        <p:spPr>
          <a:xfrm>
            <a:off x="6553080" y="6356520"/>
            <a:ext cx="2133360" cy="364680"/>
          </a:xfrm>
          <a:prstGeom prst="rect">
            <a:avLst/>
          </a:prstGeom>
        </p:spPr>
        <p:txBody>
          <a:bodyPr anchor="ctr"/>
          <a:p>
            <a:pPr>
              <a:lnSpc>
                <a:spcPct val="100000"/>
              </a:lnSpc>
            </a:pPr>
            <a:fld id="{45E6039A-43E2-476C-B090-BB2CB42CF2D0}" type="slidenum">
              <a:rPr lang="tr-TR" sz="1200">
                <a:solidFill>
                  <a:srgbClr val="898989"/>
                </a:solidFill>
                <a:latin typeface="Calibri"/>
              </a:rPr>
              <a:t>&lt;number&gt;</a:t>
            </a:fld>
            <a:endParaRPr/>
          </a:p>
        </p:txBody>
      </p:sp>
      <p:sp>
        <p:nvSpPr>
          <p:cNvPr id="116" name="CustomShape 4"/>
          <p:cNvSpPr/>
          <p:nvPr/>
        </p:nvSpPr>
        <p:spPr>
          <a:xfrm>
            <a:off x="1043640" y="135000"/>
            <a:ext cx="1656000" cy="455400"/>
          </a:xfrm>
          <a:prstGeom prst="rect">
            <a:avLst/>
          </a:prstGeom>
          <a:noFill/>
          <a:ln>
            <a:noFill/>
          </a:ln>
        </p:spPr>
        <p:txBody>
          <a:bodyPr lIns="90000" rIns="90000" tIns="45000" bIns="45000"/>
          <a:p>
            <a:pPr>
              <a:lnSpc>
                <a:spcPct val="100000"/>
              </a:lnSpc>
            </a:pPr>
            <a:r>
              <a:rPr b="1" lang="tr-TR" sz="800">
                <a:solidFill>
                  <a:srgbClr val="ffffff"/>
                </a:solidFill>
                <a:latin typeface="Arial"/>
                <a:ea typeface="ＭＳ Ｐゴシック"/>
              </a:rPr>
              <a:t>ÖLÇME DEĞERLENDİRME VE</a:t>
            </a:r>
            <a:endParaRPr/>
          </a:p>
          <a:p>
            <a:pPr>
              <a:lnSpc>
                <a:spcPct val="100000"/>
              </a:lnSpc>
            </a:pPr>
            <a:r>
              <a:rPr b="1" lang="tr-TR" sz="800">
                <a:solidFill>
                  <a:srgbClr val="ffffff"/>
                </a:solidFill>
                <a:latin typeface="Arial"/>
                <a:ea typeface="ＭＳ Ｐゴシック"/>
              </a:rPr>
              <a:t>SINAV HİZMETLERİ GENEL MÜDÜRLÜĞÜ</a:t>
            </a:r>
            <a:r>
              <a:rPr b="1" lang="tr-TR" sz="800">
                <a:solidFill>
                  <a:srgbClr val="000000"/>
                </a:solidFill>
                <a:latin typeface="Arial"/>
                <a:ea typeface="ＭＳ Ｐゴシック"/>
              </a:rPr>
              <a:t> </a:t>
            </a:r>
            <a:endParaRPr/>
          </a:p>
        </p:txBody>
      </p:sp>
    </p:spTree>
  </p:cSld>
  <p:transition spd="slow">
    <p:blinds dir="vert"/>
  </p:transition>
  <p:timing>
    <p:tnLst>
      <p:par>
        <p:cTn id="37" dur="indefinite" restart="never" nodeType="tmRoot">
          <p:childTnLst>
            <p:seq>
              <p:cTn id="38"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9" name="TextShape 1"/>
          <p:cNvSpPr txBox="1"/>
          <p:nvPr/>
        </p:nvSpPr>
        <p:spPr>
          <a:xfrm>
            <a:off x="6553080" y="6356520"/>
            <a:ext cx="2133360" cy="364680"/>
          </a:xfrm>
          <a:prstGeom prst="rect">
            <a:avLst/>
          </a:prstGeom>
        </p:spPr>
        <p:txBody>
          <a:bodyPr anchor="ctr"/>
          <a:p>
            <a:pPr>
              <a:lnSpc>
                <a:spcPct val="100000"/>
              </a:lnSpc>
            </a:pPr>
            <a:fld id="{295AF370-32E1-47EB-B55C-935C7BD96441}" type="slidenum">
              <a:rPr lang="tr-TR" sz="1200">
                <a:solidFill>
                  <a:srgbClr val="898989"/>
                </a:solidFill>
                <a:latin typeface="Calibri"/>
              </a:rPr>
              <a:t>&lt;number&gt;</a:t>
            </a:fld>
            <a:endParaRPr/>
          </a:p>
        </p:txBody>
      </p:sp>
      <p:sp>
        <p:nvSpPr>
          <p:cNvPr id="50" name="CustomShape 2"/>
          <p:cNvSpPr/>
          <p:nvPr/>
        </p:nvSpPr>
        <p:spPr>
          <a:xfrm>
            <a:off x="2627640" y="0"/>
            <a:ext cx="6516000" cy="821880"/>
          </a:xfrm>
          <a:prstGeom prst="rect">
            <a:avLst/>
          </a:prstGeom>
          <a:noFill/>
          <a:ln>
            <a:noFill/>
          </a:ln>
        </p:spPr>
        <p:txBody>
          <a:bodyPr lIns="90000" rIns="90000" tIns="45000" bIns="45000"/>
          <a:p>
            <a:pPr>
              <a:lnSpc>
                <a:spcPct val="100000"/>
              </a:lnSpc>
            </a:pPr>
            <a:r>
              <a:rPr lang="tr-TR" sz="2400">
                <a:solidFill>
                  <a:srgbClr val="ffffff"/>
                </a:solidFill>
                <a:latin typeface="Times New Roman"/>
              </a:rPr>
              <a:t>SINAV EVRAKININ SINAV BİNALARINA ULAŞTIRILMASI</a:t>
            </a:r>
            <a:endParaRPr/>
          </a:p>
        </p:txBody>
      </p:sp>
      <p:sp>
        <p:nvSpPr>
          <p:cNvPr id="51" name="CustomShape 3"/>
          <p:cNvSpPr/>
          <p:nvPr/>
        </p:nvSpPr>
        <p:spPr>
          <a:xfrm>
            <a:off x="277920" y="1259640"/>
            <a:ext cx="8398080" cy="1553400"/>
          </a:xfrm>
          <a:prstGeom prst="rect">
            <a:avLst/>
          </a:prstGeom>
          <a:noFill/>
          <a:ln>
            <a:noFill/>
          </a:ln>
        </p:spPr>
        <p:txBody>
          <a:bodyPr lIns="90000" rIns="90000" tIns="45000" bIns="45000"/>
          <a:p>
            <a:pPr algn="just">
              <a:lnSpc>
                <a:spcPct val="100000"/>
              </a:lnSpc>
              <a:buFont typeface="Wingdings" charset="2"/>
              <a:buChar char=""/>
            </a:pPr>
            <a:r>
              <a:rPr b="1" lang="tr-TR" sz="2400">
                <a:solidFill>
                  <a:srgbClr val="000000"/>
                </a:solidFill>
                <a:latin typeface="Times New Roman"/>
              </a:rPr>
              <a:t>Şehir İçi Sınav Evrakı Nakil Kuryesi, kendi dağıtım/toplama grubuna giren binaların (HAT) sınav evrakını kapalı olarak Sınav Merkezi Yöneticisinden sınav günü sınavın başlama saatinden  en az 2 saat önce imza karşılığında teslim alır</a:t>
            </a:r>
            <a:r>
              <a:rPr b="1" lang="tr-TR" sz="2400">
                <a:solidFill>
                  <a:srgbClr val="000000"/>
                </a:solidFill>
                <a:latin typeface="Arial"/>
              </a:rPr>
              <a:t>. </a:t>
            </a:r>
            <a:endParaRPr/>
          </a:p>
        </p:txBody>
      </p:sp>
      <p:sp>
        <p:nvSpPr>
          <p:cNvPr id="52" name="CustomShape 4"/>
          <p:cNvSpPr/>
          <p:nvPr/>
        </p:nvSpPr>
        <p:spPr>
          <a:xfrm>
            <a:off x="277920" y="3180600"/>
            <a:ext cx="8569080" cy="3016440"/>
          </a:xfrm>
          <a:prstGeom prst="rect">
            <a:avLst/>
          </a:prstGeom>
          <a:noFill/>
          <a:ln w="9360">
            <a:noFill/>
          </a:ln>
        </p:spPr>
        <p:txBody>
          <a:bodyPr lIns="90000" rIns="90000" tIns="45000" bIns="45000"/>
          <a:p>
            <a:pPr algn="just">
              <a:lnSpc>
                <a:spcPct val="100000"/>
              </a:lnSpc>
              <a:buFont typeface="Wingdings" charset="2"/>
              <a:buChar char=""/>
            </a:pPr>
            <a:r>
              <a:rPr b="1" lang="tr-TR" sz="2400">
                <a:solidFill>
                  <a:srgbClr val="000000"/>
                </a:solidFill>
                <a:latin typeface="Arial"/>
              </a:rPr>
              <a:t>S</a:t>
            </a:r>
            <a:r>
              <a:rPr b="1" lang="tr-TR" sz="2400">
                <a:solidFill>
                  <a:srgbClr val="000000"/>
                </a:solidFill>
                <a:latin typeface="Times New Roman"/>
              </a:rPr>
              <a:t>ınav evrakını, Sınav Merkezi tarafından sağlanan araç ve önlemlerle sınavın başlama saatinin 2 saat öncesinden başlayarak, belirlenen HAT üzerinde ilgili dağıtım/toplama grubuna giren binaların Bina Sınav Yürütme Komisyonuna, sınav yapılacak binada imza karşılığında teslim eder</a:t>
            </a:r>
            <a:endParaRPr/>
          </a:p>
          <a:p>
            <a:pPr algn="just">
              <a:lnSpc>
                <a:spcPct val="100000"/>
              </a:lnSpc>
            </a:pPr>
            <a:endParaRPr/>
          </a:p>
          <a:p>
            <a:pPr algn="just">
              <a:lnSpc>
                <a:spcPct val="100000"/>
              </a:lnSpc>
              <a:buFont typeface="Wingdings" charset="2"/>
              <a:buChar char=""/>
            </a:pPr>
            <a:r>
              <a:rPr b="1" lang="tr-TR" sz="2400">
                <a:solidFill>
                  <a:srgbClr val="000000"/>
                </a:solidFill>
                <a:latin typeface="Times New Roman"/>
              </a:rPr>
              <a:t>Sınav evrakı binada, Bina Sınav Yürütme Komisyonu dışında hiç kimseye </a:t>
            </a:r>
            <a:r>
              <a:rPr b="1" lang="tr-TR" sz="2400" u="sng">
                <a:solidFill>
                  <a:srgbClr val="ff0000"/>
                </a:solidFill>
                <a:latin typeface="Times New Roman"/>
              </a:rPr>
              <a:t>teslim edilemez.</a:t>
            </a:r>
            <a:endParaRPr/>
          </a:p>
        </p:txBody>
      </p:sp>
      <p:sp>
        <p:nvSpPr>
          <p:cNvPr id="53" name="CustomShape 5"/>
          <p:cNvSpPr/>
          <p:nvPr/>
        </p:nvSpPr>
        <p:spPr>
          <a:xfrm>
            <a:off x="1043640" y="135000"/>
            <a:ext cx="1656000" cy="455400"/>
          </a:xfrm>
          <a:prstGeom prst="rect">
            <a:avLst/>
          </a:prstGeom>
          <a:noFill/>
          <a:ln>
            <a:noFill/>
          </a:ln>
        </p:spPr>
        <p:txBody>
          <a:bodyPr lIns="90000" rIns="90000" tIns="45000" bIns="45000"/>
          <a:p>
            <a:pPr>
              <a:lnSpc>
                <a:spcPct val="100000"/>
              </a:lnSpc>
            </a:pPr>
            <a:r>
              <a:rPr b="1" lang="tr-TR" sz="800">
                <a:solidFill>
                  <a:srgbClr val="ffffff"/>
                </a:solidFill>
                <a:latin typeface="Arial"/>
                <a:ea typeface="ＭＳ Ｐゴシック"/>
              </a:rPr>
              <a:t>ÖLÇME DEĞERLENDİRME VE</a:t>
            </a:r>
            <a:endParaRPr/>
          </a:p>
          <a:p>
            <a:pPr>
              <a:lnSpc>
                <a:spcPct val="100000"/>
              </a:lnSpc>
            </a:pPr>
            <a:r>
              <a:rPr b="1" lang="tr-TR" sz="800">
                <a:solidFill>
                  <a:srgbClr val="ffffff"/>
                </a:solidFill>
                <a:latin typeface="Arial"/>
                <a:ea typeface="ＭＳ Ｐゴシック"/>
              </a:rPr>
              <a:t>SINAV HİZMETLERİ GENEL MÜDÜRLÜĞÜ</a:t>
            </a:r>
            <a:r>
              <a:rPr b="1" lang="tr-TR" sz="800">
                <a:solidFill>
                  <a:srgbClr val="000000"/>
                </a:solidFill>
                <a:latin typeface="Arial"/>
                <a:ea typeface="ＭＳ Ｐゴシック"/>
              </a:rPr>
              <a:t> </a:t>
            </a:r>
            <a:endParaRPr/>
          </a:p>
        </p:txBody>
      </p:sp>
    </p:spTree>
  </p:cSld>
  <p:transition spd="slow">
    <p:blinds dir="vert"/>
  </p:transition>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2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7" name="TextShape 1"/>
          <p:cNvSpPr txBox="1"/>
          <p:nvPr/>
        </p:nvSpPr>
        <p:spPr>
          <a:xfrm>
            <a:off x="6553080" y="6356520"/>
            <a:ext cx="2133360" cy="364680"/>
          </a:xfrm>
          <a:prstGeom prst="rect">
            <a:avLst/>
          </a:prstGeom>
        </p:spPr>
        <p:txBody>
          <a:bodyPr anchor="ctr"/>
          <a:p>
            <a:pPr>
              <a:lnSpc>
                <a:spcPct val="100000"/>
              </a:lnSpc>
            </a:pPr>
            <a:fld id="{BBB77F4D-C318-4D94-B6B1-44A62E2DE938}" type="slidenum">
              <a:rPr lang="tr-TR" sz="1200">
                <a:solidFill>
                  <a:srgbClr val="898989"/>
                </a:solidFill>
                <a:latin typeface="Calibri"/>
              </a:rPr>
              <a:t>&lt;number&gt;</a:t>
            </a:fld>
            <a:endParaRPr/>
          </a:p>
        </p:txBody>
      </p:sp>
      <p:sp>
        <p:nvSpPr>
          <p:cNvPr id="118" name="CustomShape 2"/>
          <p:cNvSpPr/>
          <p:nvPr/>
        </p:nvSpPr>
        <p:spPr>
          <a:xfrm>
            <a:off x="3296160" y="189000"/>
            <a:ext cx="2691000" cy="516960"/>
          </a:xfrm>
          <a:prstGeom prst="rect">
            <a:avLst/>
          </a:prstGeom>
          <a:noFill/>
          <a:ln>
            <a:noFill/>
          </a:ln>
        </p:spPr>
        <p:txBody>
          <a:bodyPr wrap="none" lIns="90000" rIns="90000" tIns="45000" bIns="45000"/>
          <a:p>
            <a:pPr>
              <a:lnSpc>
                <a:spcPct val="100000"/>
              </a:lnSpc>
            </a:pPr>
            <a:r>
              <a:rPr lang="tr-TR" sz="2800">
                <a:solidFill>
                  <a:srgbClr val="ffffff"/>
                </a:solidFill>
                <a:latin typeface="Times New Roman"/>
              </a:rPr>
              <a:t>YEDEK EVRAK</a:t>
            </a:r>
            <a:endParaRPr/>
          </a:p>
        </p:txBody>
      </p:sp>
      <p:sp>
        <p:nvSpPr>
          <p:cNvPr id="119" name="CustomShape 3"/>
          <p:cNvSpPr/>
          <p:nvPr/>
        </p:nvSpPr>
        <p:spPr>
          <a:xfrm>
            <a:off x="4176000" y="1563120"/>
            <a:ext cx="4644000" cy="1919880"/>
          </a:xfrm>
          <a:prstGeom prst="rect">
            <a:avLst/>
          </a:prstGeom>
          <a:noFill/>
          <a:ln>
            <a:noFill/>
          </a:ln>
        </p:spPr>
        <p:txBody>
          <a:bodyPr lIns="90000" rIns="90000" tIns="45000" bIns="45000"/>
          <a:p>
            <a:pPr algn="just">
              <a:lnSpc>
                <a:spcPct val="100000"/>
              </a:lnSpc>
              <a:buFont typeface="Arial"/>
              <a:buChar char="√"/>
            </a:pPr>
            <a:r>
              <a:rPr b="1" lang="tr-TR" sz="2000">
                <a:solidFill>
                  <a:srgbClr val="000000"/>
                </a:solidFill>
                <a:latin typeface="Times New Roman"/>
              </a:rPr>
              <a:t>Kendine ait sınav evrakında hata olması nedeniyle yedek evrak verilen adayların hatalı sınav evrakı (soru kitapçığı veya cevap kâğıdı) Sınav Evrakı Dönüş Poşeti içine konularak poşet kapatılmalıdır.</a:t>
            </a:r>
            <a:endParaRPr/>
          </a:p>
        </p:txBody>
      </p:sp>
      <p:sp>
        <p:nvSpPr>
          <p:cNvPr id="120" name="CustomShape 4"/>
          <p:cNvSpPr/>
          <p:nvPr/>
        </p:nvSpPr>
        <p:spPr>
          <a:xfrm>
            <a:off x="179640" y="4453560"/>
            <a:ext cx="8748360" cy="1614960"/>
          </a:xfrm>
          <a:prstGeom prst="rect">
            <a:avLst/>
          </a:prstGeom>
          <a:noFill/>
          <a:ln>
            <a:noFill/>
          </a:ln>
        </p:spPr>
        <p:txBody>
          <a:bodyPr lIns="90000" rIns="90000" tIns="45000" bIns="45000"/>
          <a:p>
            <a:pPr algn="just">
              <a:lnSpc>
                <a:spcPct val="100000"/>
              </a:lnSpc>
            </a:pPr>
            <a:endParaRPr/>
          </a:p>
          <a:p>
            <a:pPr algn="just">
              <a:lnSpc>
                <a:spcPct val="100000"/>
              </a:lnSpc>
              <a:buFont typeface="Arial"/>
              <a:buChar char="√"/>
            </a:pPr>
            <a:r>
              <a:rPr b="1" lang="tr-TR" sz="2000">
                <a:solidFill>
                  <a:srgbClr val="000000"/>
                </a:solidFill>
                <a:latin typeface="Times New Roman"/>
              </a:rPr>
              <a:t>Sınav başladıktan sonra yedek evrak ihtiyacı belirdiyse (sınav sırasında evrakta tahribat oluştuysa vb.) yedek evrak temin edilene kadar geçen süre, ilgili adayın mağduriyetini önlemek amacıyla sadece bu aday için sınav süresine eklenmelidir</a:t>
            </a:r>
            <a:r>
              <a:rPr lang="tr-TR" sz="2000">
                <a:solidFill>
                  <a:srgbClr val="000000"/>
                </a:solidFill>
                <a:latin typeface="Times New Roman"/>
              </a:rPr>
              <a:t>. </a:t>
            </a:r>
            <a:endParaRPr/>
          </a:p>
        </p:txBody>
      </p:sp>
      <p:sp>
        <p:nvSpPr>
          <p:cNvPr id="121" name="CustomShape 5"/>
          <p:cNvSpPr/>
          <p:nvPr/>
        </p:nvSpPr>
        <p:spPr>
          <a:xfrm>
            <a:off x="1043640" y="135000"/>
            <a:ext cx="1656000" cy="455400"/>
          </a:xfrm>
          <a:prstGeom prst="rect">
            <a:avLst/>
          </a:prstGeom>
          <a:noFill/>
          <a:ln>
            <a:noFill/>
          </a:ln>
        </p:spPr>
        <p:txBody>
          <a:bodyPr lIns="90000" rIns="90000" tIns="45000" bIns="45000"/>
          <a:p>
            <a:pPr>
              <a:lnSpc>
                <a:spcPct val="100000"/>
              </a:lnSpc>
            </a:pPr>
            <a:r>
              <a:rPr b="1" lang="tr-TR" sz="800">
                <a:solidFill>
                  <a:srgbClr val="ffffff"/>
                </a:solidFill>
                <a:latin typeface="Arial"/>
                <a:ea typeface="ＭＳ Ｐゴシック"/>
              </a:rPr>
              <a:t>ÖLÇME DEĞERLENDİRME VE</a:t>
            </a:r>
            <a:endParaRPr/>
          </a:p>
          <a:p>
            <a:pPr>
              <a:lnSpc>
                <a:spcPct val="100000"/>
              </a:lnSpc>
            </a:pPr>
            <a:r>
              <a:rPr b="1" lang="tr-TR" sz="800">
                <a:solidFill>
                  <a:srgbClr val="ffffff"/>
                </a:solidFill>
                <a:latin typeface="Arial"/>
                <a:ea typeface="ＭＳ Ｐゴシック"/>
              </a:rPr>
              <a:t>SINAV HİZMETLERİ GENEL MÜDÜRLÜĞÜ</a:t>
            </a:r>
            <a:r>
              <a:rPr b="1" lang="tr-TR" sz="800">
                <a:solidFill>
                  <a:srgbClr val="000000"/>
                </a:solidFill>
                <a:latin typeface="Arial"/>
                <a:ea typeface="ＭＳ Ｐゴシック"/>
              </a:rPr>
              <a:t> </a:t>
            </a:r>
            <a:endParaRPr/>
          </a:p>
        </p:txBody>
      </p:sp>
      <p:pic>
        <p:nvPicPr>
          <p:cNvPr id="122" name="Resim 2" descr=""/>
          <p:cNvPicPr/>
          <p:nvPr/>
        </p:nvPicPr>
        <p:blipFill>
          <a:blip r:embed="rId1"/>
          <a:stretch>
            <a:fillRect/>
          </a:stretch>
        </p:blipFill>
        <p:spPr>
          <a:xfrm>
            <a:off x="683640" y="1052640"/>
            <a:ext cx="3384000" cy="3400560"/>
          </a:xfrm>
          <a:prstGeom prst="rect">
            <a:avLst/>
          </a:prstGeom>
          <a:ln>
            <a:noFill/>
          </a:ln>
        </p:spPr>
      </p:pic>
    </p:spTree>
  </p:cSld>
  <p:transition spd="slow">
    <p:blinds dir="vert"/>
  </p:transition>
  <p:timing>
    <p:tnLst>
      <p:par>
        <p:cTn id="39" dur="indefinite" restart="never" nodeType="tmRoot">
          <p:childTnLst>
            <p:seq>
              <p:cTn id="40" nodeType="mainSeq"/>
              <p:prevCondLst>
                <p:cond delay="0" evt="onPrev">
                  <p:tgtEl>
                    <p:sldTgt/>
                  </p:tgtEl>
                </p:cond>
              </p:prevCondLst>
              <p:nextCondLst>
                <p:cond delay="0" evt="onNext">
                  <p:tgtEl>
                    <p:sldTgt/>
                  </p:tgtEl>
                </p:cond>
              </p:nextCondLst>
            </p:seq>
          </p:childTnLst>
        </p:cTn>
      </p:par>
    </p:tnLst>
  </p:timing>
</p:sld>
</file>

<file path=ppt/slides/slide2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3" name="TextShape 1"/>
          <p:cNvSpPr txBox="1"/>
          <p:nvPr/>
        </p:nvSpPr>
        <p:spPr>
          <a:xfrm>
            <a:off x="6553080" y="6356520"/>
            <a:ext cx="2133360" cy="364680"/>
          </a:xfrm>
          <a:prstGeom prst="rect">
            <a:avLst/>
          </a:prstGeom>
        </p:spPr>
        <p:txBody>
          <a:bodyPr anchor="ctr"/>
          <a:p>
            <a:pPr>
              <a:lnSpc>
                <a:spcPct val="100000"/>
              </a:lnSpc>
            </a:pPr>
            <a:fld id="{66CAB2DC-551A-4F98-A9B0-CE9360F95331}" type="slidenum">
              <a:rPr lang="tr-TR" sz="1200">
                <a:solidFill>
                  <a:srgbClr val="898989"/>
                </a:solidFill>
                <a:latin typeface="Calibri"/>
              </a:rPr>
              <a:t>&lt;number&gt;</a:t>
            </a:fld>
            <a:endParaRPr/>
          </a:p>
        </p:txBody>
      </p:sp>
      <p:sp>
        <p:nvSpPr>
          <p:cNvPr id="124" name="CustomShape 2"/>
          <p:cNvSpPr/>
          <p:nvPr/>
        </p:nvSpPr>
        <p:spPr>
          <a:xfrm>
            <a:off x="3420000" y="135000"/>
            <a:ext cx="4509360" cy="577800"/>
          </a:xfrm>
          <a:prstGeom prst="rect">
            <a:avLst/>
          </a:prstGeom>
          <a:noFill/>
          <a:ln>
            <a:noFill/>
          </a:ln>
        </p:spPr>
        <p:txBody>
          <a:bodyPr lIns="90000" rIns="90000" tIns="45000" bIns="45000"/>
          <a:p>
            <a:pPr>
              <a:lnSpc>
                <a:spcPct val="100000"/>
              </a:lnSpc>
            </a:pPr>
            <a:r>
              <a:rPr lang="tr-TR" sz="3200">
                <a:solidFill>
                  <a:srgbClr val="ffffff"/>
                </a:solidFill>
                <a:latin typeface="Times New Roman"/>
              </a:rPr>
              <a:t>GÖREVLİ  İHMALLERİ</a:t>
            </a:r>
            <a:endParaRPr/>
          </a:p>
        </p:txBody>
      </p:sp>
      <p:sp>
        <p:nvSpPr>
          <p:cNvPr id="125" name="CustomShape 3"/>
          <p:cNvSpPr/>
          <p:nvPr/>
        </p:nvSpPr>
        <p:spPr>
          <a:xfrm>
            <a:off x="251640" y="1340640"/>
            <a:ext cx="8642160" cy="4664160"/>
          </a:xfrm>
          <a:prstGeom prst="rect">
            <a:avLst/>
          </a:prstGeom>
          <a:noFill/>
          <a:ln>
            <a:noFill/>
          </a:ln>
        </p:spPr>
        <p:txBody>
          <a:bodyPr lIns="90000" rIns="90000" tIns="45000" bIns="45000"/>
          <a:p>
            <a:pPr lvl="1" algn="just">
              <a:lnSpc>
                <a:spcPct val="100000"/>
              </a:lnSpc>
              <a:buFont typeface="Arial"/>
              <a:buChar char="•"/>
            </a:pPr>
            <a:r>
              <a:rPr b="1" lang="tr-TR" sz="2000">
                <a:solidFill>
                  <a:srgbClr val="000000"/>
                </a:solidFill>
                <a:latin typeface="Times New Roman"/>
              </a:rPr>
              <a:t>Sınav salonuna cep telefonu veya herhangi bir elektronik cihaz ile gelmek, </a:t>
            </a:r>
            <a:endParaRPr/>
          </a:p>
          <a:p>
            <a:pPr lvl="1" algn="just">
              <a:lnSpc>
                <a:spcPct val="100000"/>
              </a:lnSpc>
              <a:buFont typeface="Arial"/>
              <a:buChar char="•"/>
            </a:pPr>
            <a:r>
              <a:rPr b="1" lang="tr-TR" sz="2000">
                <a:solidFill>
                  <a:srgbClr val="000000"/>
                </a:solidFill>
                <a:latin typeface="Times New Roman"/>
              </a:rPr>
              <a:t>Gazete ,kitap vb. okumak, birbirleriyle konuşmak, </a:t>
            </a:r>
            <a:endParaRPr/>
          </a:p>
          <a:p>
            <a:pPr lvl="1" algn="just">
              <a:lnSpc>
                <a:spcPct val="100000"/>
              </a:lnSpc>
              <a:buFont typeface="Arial"/>
              <a:buChar char="•"/>
            </a:pPr>
            <a:r>
              <a:rPr b="1" lang="tr-TR" sz="2000">
                <a:solidFill>
                  <a:srgbClr val="000000"/>
                </a:solidFill>
                <a:latin typeface="Times New Roman"/>
              </a:rPr>
              <a:t>Sınava girmeyen adayın soru kitapçığını okumak,</a:t>
            </a:r>
            <a:endParaRPr/>
          </a:p>
          <a:p>
            <a:pPr lvl="1" algn="just">
              <a:lnSpc>
                <a:spcPct val="100000"/>
              </a:lnSpc>
              <a:buFont typeface="Arial"/>
              <a:buChar char="•"/>
            </a:pPr>
            <a:r>
              <a:rPr b="1" lang="tr-TR" sz="2000">
                <a:solidFill>
                  <a:srgbClr val="000000"/>
                </a:solidFill>
                <a:latin typeface="Times New Roman"/>
              </a:rPr>
              <a:t>Soru kitapçıklarını incelemek, soru kitapçığını dışarıya çıkarmak ve fotokopisini çekmek</a:t>
            </a:r>
            <a:endParaRPr/>
          </a:p>
          <a:p>
            <a:pPr lvl="1" algn="just">
              <a:lnSpc>
                <a:spcPct val="100000"/>
              </a:lnSpc>
              <a:buFont typeface="Arial"/>
              <a:buChar char="•"/>
            </a:pPr>
            <a:r>
              <a:rPr b="1" lang="tr-TR" sz="2000">
                <a:solidFill>
                  <a:srgbClr val="000000"/>
                </a:solidFill>
                <a:latin typeface="Times New Roman"/>
              </a:rPr>
              <a:t>Adaylara cevaplamada yardım etmeye kalkışmak</a:t>
            </a:r>
            <a:endParaRPr/>
          </a:p>
          <a:p>
            <a:pPr lvl="1" algn="just">
              <a:lnSpc>
                <a:spcPct val="100000"/>
              </a:lnSpc>
              <a:buFont typeface="Arial"/>
              <a:buChar char="•"/>
            </a:pPr>
            <a:r>
              <a:rPr b="1" lang="tr-TR" sz="2000">
                <a:solidFill>
                  <a:srgbClr val="000000"/>
                </a:solidFill>
                <a:latin typeface="Times New Roman"/>
              </a:rPr>
              <a:t>Görevli olduğu salonun dışında dolaşmak,  vb. durumlar tutanağa eklenmeli ve  ayrıca yazılı olarak İlçe Sınav Yürütme Komisyonuna bildirilmelidir.</a:t>
            </a:r>
            <a:endParaRPr/>
          </a:p>
          <a:p>
            <a:pPr algn="just">
              <a:lnSpc>
                <a:spcPct val="100000"/>
              </a:lnSpc>
            </a:pPr>
            <a:endParaRPr/>
          </a:p>
          <a:p>
            <a:pPr algn="just">
              <a:lnSpc>
                <a:spcPct val="100000"/>
              </a:lnSpc>
            </a:pPr>
            <a:r>
              <a:rPr b="1" lang="tr-TR" sz="2000">
                <a:solidFill>
                  <a:srgbClr val="000000"/>
                </a:solidFill>
                <a:latin typeface="Times New Roman"/>
              </a:rPr>
              <a:t> </a:t>
            </a:r>
            <a:r>
              <a:rPr b="1" lang="tr-TR" sz="2000">
                <a:solidFill>
                  <a:srgbClr val="000000"/>
                </a:solidFill>
                <a:latin typeface="Times New Roman"/>
              </a:rPr>
              <a:t>İlçe Bölge Sınav Yürütme Komisyonu durumu İl Bölge Sınav Yürütme Komisyonuna bildirmelidir.</a:t>
            </a:r>
            <a:endParaRPr/>
          </a:p>
          <a:p>
            <a:pPr>
              <a:lnSpc>
                <a:spcPct val="100000"/>
              </a:lnSpc>
            </a:pPr>
            <a:endParaRPr/>
          </a:p>
          <a:p>
            <a:pPr>
              <a:lnSpc>
                <a:spcPct val="100000"/>
              </a:lnSpc>
            </a:pPr>
            <a:endParaRPr/>
          </a:p>
        </p:txBody>
      </p:sp>
      <p:sp>
        <p:nvSpPr>
          <p:cNvPr id="126" name="CustomShape 4"/>
          <p:cNvSpPr/>
          <p:nvPr/>
        </p:nvSpPr>
        <p:spPr>
          <a:xfrm>
            <a:off x="1043640" y="135000"/>
            <a:ext cx="1656000" cy="455400"/>
          </a:xfrm>
          <a:prstGeom prst="rect">
            <a:avLst/>
          </a:prstGeom>
          <a:noFill/>
          <a:ln>
            <a:noFill/>
          </a:ln>
        </p:spPr>
        <p:txBody>
          <a:bodyPr lIns="90000" rIns="90000" tIns="45000" bIns="45000"/>
          <a:p>
            <a:pPr>
              <a:lnSpc>
                <a:spcPct val="100000"/>
              </a:lnSpc>
            </a:pPr>
            <a:r>
              <a:rPr b="1" lang="tr-TR" sz="800">
                <a:solidFill>
                  <a:srgbClr val="ffffff"/>
                </a:solidFill>
                <a:latin typeface="Arial"/>
                <a:ea typeface="ＭＳ Ｐゴシック"/>
              </a:rPr>
              <a:t>ÖLÇME DEĞERLENDİRME VE</a:t>
            </a:r>
            <a:endParaRPr/>
          </a:p>
          <a:p>
            <a:pPr>
              <a:lnSpc>
                <a:spcPct val="100000"/>
              </a:lnSpc>
            </a:pPr>
            <a:r>
              <a:rPr b="1" lang="tr-TR" sz="800">
                <a:solidFill>
                  <a:srgbClr val="ffffff"/>
                </a:solidFill>
                <a:latin typeface="Arial"/>
                <a:ea typeface="ＭＳ Ｐゴシック"/>
              </a:rPr>
              <a:t>SINAV HİZMETLERİ GENEL MÜDÜRLÜĞÜ</a:t>
            </a:r>
            <a:r>
              <a:rPr b="1" lang="tr-TR" sz="800">
                <a:solidFill>
                  <a:srgbClr val="000000"/>
                </a:solidFill>
                <a:latin typeface="Arial"/>
                <a:ea typeface="ＭＳ Ｐゴシック"/>
              </a:rPr>
              <a:t> </a:t>
            </a:r>
            <a:endParaRPr/>
          </a:p>
        </p:txBody>
      </p:sp>
    </p:spTree>
  </p:cSld>
  <p:transition spd="slow">
    <p:blinds dir="vert"/>
  </p:transition>
  <p:timing>
    <p:tnLst>
      <p:par>
        <p:cTn id="41" dur="indefinite" restart="never" nodeType="tmRoot">
          <p:childTnLst>
            <p:seq>
              <p:cTn id="42" nodeType="mainSeq"/>
              <p:prevCondLst>
                <p:cond delay="0" evt="onPrev">
                  <p:tgtEl>
                    <p:sldTgt/>
                  </p:tgtEl>
                </p:cond>
              </p:prevCondLst>
              <p:nextCondLst>
                <p:cond delay="0" evt="onNext">
                  <p:tgtEl>
                    <p:sldTgt/>
                  </p:tgtEl>
                </p:cond>
              </p:nextCondLst>
            </p:seq>
          </p:childTnLst>
        </p:cTn>
      </p:par>
    </p:tnLst>
  </p:timing>
</p:sld>
</file>

<file path=ppt/slides/slide2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7" name="TextShape 1"/>
          <p:cNvSpPr txBox="1"/>
          <p:nvPr/>
        </p:nvSpPr>
        <p:spPr>
          <a:xfrm>
            <a:off x="6553080" y="6356520"/>
            <a:ext cx="2133360" cy="364680"/>
          </a:xfrm>
          <a:prstGeom prst="rect">
            <a:avLst/>
          </a:prstGeom>
        </p:spPr>
        <p:txBody>
          <a:bodyPr anchor="ctr"/>
          <a:p>
            <a:pPr>
              <a:lnSpc>
                <a:spcPct val="100000"/>
              </a:lnSpc>
            </a:pPr>
            <a:fld id="{FC367DDD-64D2-4251-A591-6E796F788910}" type="slidenum">
              <a:rPr lang="tr-TR" sz="1200">
                <a:solidFill>
                  <a:srgbClr val="898989"/>
                </a:solidFill>
                <a:latin typeface="Calibri"/>
              </a:rPr>
              <a:t>&lt;number&gt;</a:t>
            </a:fld>
            <a:endParaRPr/>
          </a:p>
        </p:txBody>
      </p:sp>
      <p:sp>
        <p:nvSpPr>
          <p:cNvPr id="128" name="TextShape 2"/>
          <p:cNvSpPr txBox="1"/>
          <p:nvPr/>
        </p:nvSpPr>
        <p:spPr>
          <a:xfrm>
            <a:off x="324000" y="1700280"/>
            <a:ext cx="8229240" cy="1142640"/>
          </a:xfrm>
          <a:prstGeom prst="rect">
            <a:avLst/>
          </a:prstGeom>
        </p:spPr>
        <p:txBody>
          <a:bodyPr anchor="ctr"/>
          <a:p>
            <a:pPr algn="ctr">
              <a:lnSpc>
                <a:spcPct val="100000"/>
              </a:lnSpc>
            </a:pPr>
            <a:r>
              <a:rPr b="1" lang="tr-TR" sz="4400">
                <a:solidFill>
                  <a:srgbClr val="000000"/>
                </a:solidFill>
                <a:latin typeface="Times New Roman"/>
              </a:rPr>
              <a:t>Dinlediğiniz İçin Teşekkürler...</a:t>
            </a:r>
            <a:endParaRPr/>
          </a:p>
        </p:txBody>
      </p:sp>
      <p:pic>
        <p:nvPicPr>
          <p:cNvPr id="129" name="Resim 5" descr=""/>
          <p:cNvPicPr/>
          <p:nvPr/>
        </p:nvPicPr>
        <p:blipFill>
          <a:blip r:embed="rId1"/>
          <a:stretch>
            <a:fillRect/>
          </a:stretch>
        </p:blipFill>
        <p:spPr>
          <a:xfrm>
            <a:off x="3060000" y="3213000"/>
            <a:ext cx="2520000" cy="2232000"/>
          </a:xfrm>
          <a:prstGeom prst="rect">
            <a:avLst/>
          </a:prstGeom>
          <a:ln>
            <a:noFill/>
          </a:ln>
        </p:spPr>
      </p:pic>
      <p:sp>
        <p:nvSpPr>
          <p:cNvPr id="130" name="CustomShape 3"/>
          <p:cNvSpPr/>
          <p:nvPr/>
        </p:nvSpPr>
        <p:spPr>
          <a:xfrm>
            <a:off x="1043640" y="135000"/>
            <a:ext cx="1656000" cy="455400"/>
          </a:xfrm>
          <a:prstGeom prst="rect">
            <a:avLst/>
          </a:prstGeom>
          <a:noFill/>
          <a:ln>
            <a:noFill/>
          </a:ln>
        </p:spPr>
        <p:txBody>
          <a:bodyPr lIns="90000" rIns="90000" tIns="45000" bIns="45000"/>
          <a:p>
            <a:pPr>
              <a:lnSpc>
                <a:spcPct val="100000"/>
              </a:lnSpc>
            </a:pPr>
            <a:r>
              <a:rPr b="1" lang="tr-TR" sz="800">
                <a:solidFill>
                  <a:srgbClr val="ffffff"/>
                </a:solidFill>
                <a:latin typeface="Arial"/>
                <a:ea typeface="ＭＳ Ｐゴシック"/>
              </a:rPr>
              <a:t>ÖLÇME DEĞERLENDİRME VE</a:t>
            </a:r>
            <a:endParaRPr/>
          </a:p>
          <a:p>
            <a:pPr>
              <a:lnSpc>
                <a:spcPct val="100000"/>
              </a:lnSpc>
            </a:pPr>
            <a:r>
              <a:rPr b="1" lang="tr-TR" sz="800">
                <a:solidFill>
                  <a:srgbClr val="ffffff"/>
                </a:solidFill>
                <a:latin typeface="Arial"/>
                <a:ea typeface="ＭＳ Ｐゴシック"/>
              </a:rPr>
              <a:t>SINAV HİZMETLERİ GENEL MÜDÜRLÜĞÜ</a:t>
            </a:r>
            <a:r>
              <a:rPr b="1" lang="tr-TR" sz="800">
                <a:solidFill>
                  <a:srgbClr val="000000"/>
                </a:solidFill>
                <a:latin typeface="Arial"/>
                <a:ea typeface="ＭＳ Ｐゴシック"/>
              </a:rPr>
              <a:t> </a:t>
            </a:r>
            <a:endParaRPr/>
          </a:p>
        </p:txBody>
      </p:sp>
    </p:spTree>
  </p:cSld>
  <p:transition spd="slow">
    <p:blinds dir="vert"/>
  </p:transition>
  <p:timing>
    <p:tnLst>
      <p:par>
        <p:cTn id="43" dur="indefinite" restart="never" nodeType="tmRoot">
          <p:childTnLst>
            <p:seq>
              <p:cTn id="4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4" name="TextShape 1"/>
          <p:cNvSpPr txBox="1"/>
          <p:nvPr/>
        </p:nvSpPr>
        <p:spPr>
          <a:xfrm>
            <a:off x="468360" y="0"/>
            <a:ext cx="8229240" cy="907560"/>
          </a:xfrm>
          <a:prstGeom prst="rect">
            <a:avLst/>
          </a:prstGeom>
        </p:spPr>
        <p:txBody>
          <a:bodyPr anchor="ctr"/>
          <a:p>
            <a:pPr algn="ctr">
              <a:lnSpc>
                <a:spcPct val="100000"/>
              </a:lnSpc>
            </a:pPr>
            <a:r>
              <a:rPr b="1" lang="tr-TR" sz="2400">
                <a:solidFill>
                  <a:srgbClr val="ffffff"/>
                </a:solidFill>
                <a:latin typeface="Times New Roman"/>
              </a:rPr>
              <a:t>İL/İLÇE MÜDÜRLÜKLERİ</a:t>
            </a:r>
            <a:endParaRPr/>
          </a:p>
        </p:txBody>
      </p:sp>
      <p:sp>
        <p:nvSpPr>
          <p:cNvPr id="55" name="TextShape 2"/>
          <p:cNvSpPr txBox="1"/>
          <p:nvPr/>
        </p:nvSpPr>
        <p:spPr>
          <a:xfrm>
            <a:off x="360000" y="1699200"/>
            <a:ext cx="8362800" cy="5068800"/>
          </a:xfrm>
          <a:prstGeom prst="rect">
            <a:avLst/>
          </a:prstGeom>
        </p:spPr>
        <p:txBody>
          <a:bodyPr/>
          <a:p>
            <a:pPr>
              <a:lnSpc>
                <a:spcPct val="100000"/>
              </a:lnSpc>
              <a:buFont typeface="Wingdings" charset="2"/>
              <a:buChar char=""/>
            </a:pPr>
            <a:r>
              <a:rPr b="1" lang="tr-TR" sz="2400">
                <a:solidFill>
                  <a:srgbClr val="000000"/>
                </a:solidFill>
                <a:latin typeface="Times New Roman"/>
              </a:rPr>
              <a:t>   </a:t>
            </a:r>
            <a:r>
              <a:rPr b="1" lang="tr-TR" sz="2400">
                <a:solidFill>
                  <a:srgbClr val="000000"/>
                </a:solidFill>
                <a:latin typeface="Times New Roman"/>
              </a:rPr>
              <a:t>Sevkiyatta, şehir içi nakil görevlileri yanında 1 (bir) güvenlik görevlisi bulundurulacaktır.</a:t>
            </a:r>
            <a:endParaRPr/>
          </a:p>
          <a:p>
            <a:pPr>
              <a:lnSpc>
                <a:spcPct val="100000"/>
              </a:lnSpc>
            </a:pPr>
            <a:endParaRPr/>
          </a:p>
          <a:p>
            <a:pPr>
              <a:lnSpc>
                <a:spcPct val="100000"/>
              </a:lnSpc>
              <a:buFont typeface="Wingdings" charset="2"/>
              <a:buChar char=""/>
            </a:pPr>
            <a:r>
              <a:rPr b="1" lang="tr-TR" sz="2400">
                <a:solidFill>
                  <a:srgbClr val="000000"/>
                </a:solidFill>
                <a:latin typeface="Times New Roman"/>
              </a:rPr>
              <a:t> </a:t>
            </a:r>
            <a:r>
              <a:rPr b="1" lang="tr-TR" sz="2400">
                <a:solidFill>
                  <a:srgbClr val="000000"/>
                </a:solidFill>
                <a:latin typeface="Times New Roman"/>
              </a:rPr>
              <a:t>Sınav öncesi, sınavın uygulanması ve sınav sonrası aşamalarda güvenlik önlemlerinin alınması için kolluk kuvvetleri ile gerekli iş birliği yapılacaktır.</a:t>
            </a:r>
            <a:endParaRPr/>
          </a:p>
          <a:p>
            <a:pPr>
              <a:lnSpc>
                <a:spcPct val="100000"/>
              </a:lnSpc>
            </a:pPr>
            <a:endParaRPr/>
          </a:p>
          <a:p>
            <a:pPr>
              <a:lnSpc>
                <a:spcPct val="100000"/>
              </a:lnSpc>
              <a:buFont typeface="Wingdings" charset="2"/>
              <a:buChar char=""/>
            </a:pPr>
            <a:r>
              <a:rPr b="1" lang="tr-TR" sz="2400">
                <a:solidFill>
                  <a:srgbClr val="000000"/>
                </a:solidFill>
                <a:latin typeface="Calibri"/>
              </a:rPr>
              <a:t>   </a:t>
            </a:r>
            <a:r>
              <a:rPr b="1" lang="tr-TR" sz="2200">
                <a:solidFill>
                  <a:srgbClr val="000000"/>
                </a:solidFill>
                <a:latin typeface="Calibri"/>
              </a:rPr>
              <a:t> </a:t>
            </a:r>
            <a:r>
              <a:rPr b="1" lang="tr-TR" sz="2200">
                <a:solidFill>
                  <a:srgbClr val="000000"/>
                </a:solidFill>
                <a:latin typeface="Calibri"/>
              </a:rPr>
              <a:t>Sınav yapılacak okul binalarına ilişkin değişiklikler yazılı olarak Ölçme Değerlendirme ve Sınav Hizmetleri Genel Müdürlüğüne bildirilecek ve sınavlarda bu duruma ilişkin gerekli tedbirler bölge sınav yürütme komisyonu tarafından alınacaktır.</a:t>
            </a:r>
            <a:r>
              <a:rPr b="1" lang="tr-TR" sz="2200">
                <a:solidFill>
                  <a:srgbClr val="000000"/>
                </a:solidFill>
                <a:latin typeface="Times New Roman"/>
              </a:rPr>
              <a:t>
</a:t>
            </a:r>
            <a:endParaRPr/>
          </a:p>
        </p:txBody>
      </p:sp>
      <p:sp>
        <p:nvSpPr>
          <p:cNvPr id="56" name="TextShape 3"/>
          <p:cNvSpPr txBox="1"/>
          <p:nvPr/>
        </p:nvSpPr>
        <p:spPr>
          <a:xfrm>
            <a:off x="6553080" y="6356520"/>
            <a:ext cx="2133360" cy="364680"/>
          </a:xfrm>
          <a:prstGeom prst="rect">
            <a:avLst/>
          </a:prstGeom>
        </p:spPr>
        <p:txBody>
          <a:bodyPr anchor="ctr"/>
          <a:p>
            <a:pPr>
              <a:lnSpc>
                <a:spcPct val="100000"/>
              </a:lnSpc>
            </a:pPr>
            <a:fld id="{12F0B381-894B-474B-96E4-D40E03F6D9A4}" type="slidenum">
              <a:rPr lang="tr-TR" sz="1200">
                <a:solidFill>
                  <a:srgbClr val="898989"/>
                </a:solidFill>
                <a:latin typeface="Calibri"/>
              </a:rPr>
              <a:t>&lt;number&gt;</a:t>
            </a:fld>
            <a:endParaRPr/>
          </a:p>
        </p:txBody>
      </p:sp>
    </p:spTree>
  </p:cSld>
  <p:transition spd="slow">
    <p:blinds dir="vert"/>
  </p:transition>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7" name="TextShape 1"/>
          <p:cNvSpPr txBox="1"/>
          <p:nvPr/>
        </p:nvSpPr>
        <p:spPr>
          <a:xfrm>
            <a:off x="468360" y="0"/>
            <a:ext cx="8229240" cy="907560"/>
          </a:xfrm>
          <a:prstGeom prst="rect">
            <a:avLst/>
          </a:prstGeom>
        </p:spPr>
        <p:txBody>
          <a:bodyPr anchor="ctr"/>
          <a:p>
            <a:pPr algn="ctr">
              <a:lnSpc>
                <a:spcPct val="100000"/>
              </a:lnSpc>
            </a:pPr>
            <a:r>
              <a:rPr b="1" lang="tr-TR" sz="2400">
                <a:solidFill>
                  <a:srgbClr val="ffffff"/>
                </a:solidFill>
                <a:latin typeface="Times New Roman"/>
              </a:rPr>
              <a:t>İL/İLÇE MÜDÜRLÜKLERİ</a:t>
            </a:r>
            <a:endParaRPr/>
          </a:p>
        </p:txBody>
      </p:sp>
      <p:sp>
        <p:nvSpPr>
          <p:cNvPr id="58" name="TextShape 2"/>
          <p:cNvSpPr txBox="1"/>
          <p:nvPr/>
        </p:nvSpPr>
        <p:spPr>
          <a:xfrm>
            <a:off x="457200" y="1600200"/>
            <a:ext cx="8229240" cy="4525560"/>
          </a:xfrm>
          <a:prstGeom prst="rect">
            <a:avLst/>
          </a:prstGeom>
        </p:spPr>
        <p:txBody>
          <a:bodyPr/>
          <a:p>
            <a:pPr>
              <a:lnSpc>
                <a:spcPct val="100000"/>
              </a:lnSpc>
            </a:pPr>
            <a:endParaRPr/>
          </a:p>
          <a:p>
            <a:pPr>
              <a:lnSpc>
                <a:spcPct val="100000"/>
              </a:lnSpc>
            </a:pPr>
            <a:endParaRPr/>
          </a:p>
          <a:p>
            <a:pPr>
              <a:lnSpc>
                <a:spcPct val="100000"/>
              </a:lnSpc>
              <a:buFont typeface="Wingdings" charset="2"/>
              <a:buChar char=""/>
            </a:pPr>
            <a:r>
              <a:rPr b="1" lang="tr-TR" sz="2400">
                <a:solidFill>
                  <a:srgbClr val="000000"/>
                </a:solidFill>
                <a:latin typeface="Times New Roman"/>
              </a:rPr>
              <a:t>Bina sınav sorumluları görevli oldukları binalarda sınavın usulüne uygun olarak gerçekleşmesi için gerekli tedbirleri alarak, sınavdan sonra Bina Sınav Komisyon Başkanı ile birlikte MEBBİS Sınav İşlemleri Modülüne hazırlayacakları raporları gireceklerdir. </a:t>
            </a:r>
            <a:r>
              <a:rPr b="1" lang="tr-TR" sz="2400">
                <a:solidFill>
                  <a:srgbClr val="000000"/>
                </a:solidFill>
                <a:latin typeface="Times New Roman"/>
              </a:rPr>
              <a:t>
</a:t>
            </a:r>
            <a:endParaRPr/>
          </a:p>
        </p:txBody>
      </p:sp>
      <p:sp>
        <p:nvSpPr>
          <p:cNvPr id="59" name="TextShape 3"/>
          <p:cNvSpPr txBox="1"/>
          <p:nvPr/>
        </p:nvSpPr>
        <p:spPr>
          <a:xfrm>
            <a:off x="6553080" y="6356520"/>
            <a:ext cx="2133360" cy="364680"/>
          </a:xfrm>
          <a:prstGeom prst="rect">
            <a:avLst/>
          </a:prstGeom>
        </p:spPr>
        <p:txBody>
          <a:bodyPr anchor="ctr"/>
          <a:p>
            <a:pPr>
              <a:lnSpc>
                <a:spcPct val="100000"/>
              </a:lnSpc>
            </a:pPr>
            <a:fld id="{629A33FD-9392-4B69-B8B6-E431083B7543}" type="slidenum">
              <a:rPr lang="tr-TR" sz="1200">
                <a:solidFill>
                  <a:srgbClr val="898989"/>
                </a:solidFill>
                <a:latin typeface="Calibri"/>
              </a:rPr>
              <a:t>&lt;number&gt;</a:t>
            </a:fld>
            <a:endParaRPr/>
          </a:p>
        </p:txBody>
      </p:sp>
    </p:spTree>
  </p:cSld>
  <p:transition spd="slow">
    <p:blinds dir="vert"/>
  </p:transition>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0" name="TextShape 1"/>
          <p:cNvSpPr txBox="1"/>
          <p:nvPr/>
        </p:nvSpPr>
        <p:spPr>
          <a:xfrm>
            <a:off x="468360" y="0"/>
            <a:ext cx="8229240" cy="907560"/>
          </a:xfrm>
          <a:prstGeom prst="rect">
            <a:avLst/>
          </a:prstGeom>
        </p:spPr>
        <p:txBody>
          <a:bodyPr anchor="ctr"/>
          <a:p>
            <a:pPr algn="ctr">
              <a:lnSpc>
                <a:spcPct val="100000"/>
              </a:lnSpc>
            </a:pPr>
            <a:r>
              <a:rPr b="1" lang="tr-TR" sz="2400">
                <a:solidFill>
                  <a:srgbClr val="ffffff"/>
                </a:solidFill>
                <a:latin typeface="Times New Roman"/>
              </a:rPr>
              <a:t>İL/İLÇE MÜDÜRLÜKLERİ</a:t>
            </a:r>
            <a:endParaRPr/>
          </a:p>
        </p:txBody>
      </p:sp>
      <p:sp>
        <p:nvSpPr>
          <p:cNvPr id="61" name="TextShape 2"/>
          <p:cNvSpPr txBox="1"/>
          <p:nvPr/>
        </p:nvSpPr>
        <p:spPr>
          <a:xfrm>
            <a:off x="395640" y="1052640"/>
            <a:ext cx="8290800" cy="5040360"/>
          </a:xfrm>
          <a:prstGeom prst="rect">
            <a:avLst/>
          </a:prstGeom>
        </p:spPr>
        <p:txBody>
          <a:bodyPr/>
          <a:p>
            <a:pPr>
              <a:lnSpc>
                <a:spcPct val="100000"/>
              </a:lnSpc>
              <a:buFont typeface="Wingdings" charset="2"/>
              <a:buChar char=""/>
            </a:pPr>
            <a:r>
              <a:rPr b="1" lang="tr-TR" sz="2000">
                <a:solidFill>
                  <a:srgbClr val="000000"/>
                </a:solidFill>
                <a:latin typeface="Times New Roman"/>
              </a:rPr>
              <a:t>    </a:t>
            </a:r>
            <a:r>
              <a:rPr b="1" lang="tr-TR" sz="2000">
                <a:solidFill>
                  <a:srgbClr val="000000"/>
                </a:solidFill>
                <a:latin typeface="Times New Roman"/>
              </a:rPr>
              <a:t>Sınavlarda görevlendirilecek öğretmenlerin kendi okulları ve branşları haricinde görevlendirilmelerine dikkat edilecektir.,</a:t>
            </a:r>
            <a:endParaRPr/>
          </a:p>
          <a:p>
            <a:pPr>
              <a:lnSpc>
                <a:spcPct val="100000"/>
              </a:lnSpc>
            </a:pPr>
            <a:endParaRPr/>
          </a:p>
          <a:p>
            <a:pPr>
              <a:lnSpc>
                <a:spcPct val="100000"/>
              </a:lnSpc>
              <a:buFont typeface="Wingdings" charset="2"/>
              <a:buChar char=""/>
            </a:pPr>
            <a:r>
              <a:rPr b="1" lang="tr-TR" sz="2000">
                <a:solidFill>
                  <a:srgbClr val="000000"/>
                </a:solidFill>
                <a:latin typeface="Times New Roman"/>
              </a:rPr>
              <a:t>    </a:t>
            </a:r>
            <a:r>
              <a:rPr b="1" lang="tr-TR" sz="2000">
                <a:solidFill>
                  <a:srgbClr val="000000"/>
                </a:solidFill>
                <a:latin typeface="Times New Roman"/>
              </a:rPr>
              <a:t>Ortak sınavların yapıldığı günlerde sınavların yapıldığı okulda ders yapılmayacaktır. Ancak ortak sınavlarda görevli olmayan o okulun öğretmenleri de (o gün dersi olan) sınavların yapıldığı gün, en geç saat 08.30’da kendi okullarında hazır bulunacaklardır. Bina sınav komisyonu sınav başladıktan sonra görevine ihtiyaç duyulmayan öğretmenlerin okuldan ayrılmasına izin verecektir.</a:t>
            </a:r>
            <a:endParaRPr/>
          </a:p>
          <a:p>
            <a:pPr>
              <a:lnSpc>
                <a:spcPct val="100000"/>
              </a:lnSpc>
            </a:pPr>
            <a:endParaRPr/>
          </a:p>
          <a:p>
            <a:pPr>
              <a:lnSpc>
                <a:spcPct val="100000"/>
              </a:lnSpc>
              <a:buFont typeface="Wingdings" charset="2"/>
              <a:buChar char=""/>
            </a:pPr>
            <a:r>
              <a:rPr b="1" lang="tr-TR" sz="2000">
                <a:solidFill>
                  <a:srgbClr val="000000"/>
                </a:solidFill>
                <a:latin typeface="Times New Roman"/>
              </a:rPr>
              <a:t>    </a:t>
            </a:r>
            <a:r>
              <a:rPr b="1" lang="tr-TR" sz="2000">
                <a:solidFill>
                  <a:srgbClr val="000000"/>
                </a:solidFill>
                <a:latin typeface="Times New Roman"/>
              </a:rPr>
              <a:t>Özel durumları nedeniyle (bina değişikliği vb.) kendi okullarında sınava giremeyen ve sınava girebilmeleri için bütün öğrencileri bir başka okula yerleştirilen okul idarecilerinden en az birinin bu sınavın gerçekleştirileceği okulda, bina sınav komisyonunda görevlendirilmesine dikkat edilecektir (Bu öğrenciler için önceden basılmış sınav evrakı geçerli olacaktır.).</a:t>
            </a:r>
            <a:r>
              <a:rPr b="1" lang="tr-TR" sz="2000">
                <a:solidFill>
                  <a:srgbClr val="000000"/>
                </a:solidFill>
                <a:latin typeface="Times New Roman"/>
              </a:rPr>
              <a:t>
</a:t>
            </a:r>
            <a:endParaRPr/>
          </a:p>
        </p:txBody>
      </p:sp>
      <p:sp>
        <p:nvSpPr>
          <p:cNvPr id="62" name="TextShape 3"/>
          <p:cNvSpPr txBox="1"/>
          <p:nvPr/>
        </p:nvSpPr>
        <p:spPr>
          <a:xfrm>
            <a:off x="6553080" y="6356520"/>
            <a:ext cx="2133360" cy="364680"/>
          </a:xfrm>
          <a:prstGeom prst="rect">
            <a:avLst/>
          </a:prstGeom>
        </p:spPr>
        <p:txBody>
          <a:bodyPr anchor="ctr"/>
          <a:p>
            <a:pPr>
              <a:lnSpc>
                <a:spcPct val="100000"/>
              </a:lnSpc>
            </a:pPr>
            <a:fld id="{42E116D7-C519-4704-B874-7614CC7D8908}" type="slidenum">
              <a:rPr lang="tr-TR" sz="1200">
                <a:solidFill>
                  <a:srgbClr val="898989"/>
                </a:solidFill>
                <a:latin typeface="Calibri"/>
              </a:rPr>
              <a:t>&lt;number&gt;</a:t>
            </a:fld>
            <a:endParaRPr/>
          </a:p>
        </p:txBody>
      </p:sp>
    </p:spTree>
  </p:cSld>
  <p:transition spd="slow">
    <p:blinds dir="vert"/>
  </p:transition>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3" name="TextShape 1"/>
          <p:cNvSpPr txBox="1"/>
          <p:nvPr/>
        </p:nvSpPr>
        <p:spPr>
          <a:xfrm>
            <a:off x="468360" y="0"/>
            <a:ext cx="8229240" cy="907560"/>
          </a:xfrm>
          <a:prstGeom prst="rect">
            <a:avLst/>
          </a:prstGeom>
        </p:spPr>
        <p:txBody>
          <a:bodyPr anchor="ctr"/>
          <a:p>
            <a:pPr algn="ctr">
              <a:lnSpc>
                <a:spcPct val="100000"/>
              </a:lnSpc>
            </a:pPr>
            <a:r>
              <a:rPr lang="tr-TR" sz="2400">
                <a:solidFill>
                  <a:srgbClr val="ffffff"/>
                </a:solidFill>
                <a:latin typeface="Times New Roman"/>
              </a:rPr>
              <a:t>İL/İLÇE MÜDÜRLÜKLERİ</a:t>
            </a:r>
            <a:endParaRPr/>
          </a:p>
        </p:txBody>
      </p:sp>
      <p:sp>
        <p:nvSpPr>
          <p:cNvPr id="64" name="TextShape 2"/>
          <p:cNvSpPr txBox="1"/>
          <p:nvPr/>
        </p:nvSpPr>
        <p:spPr>
          <a:xfrm>
            <a:off x="457200" y="1600200"/>
            <a:ext cx="8229240" cy="4525560"/>
          </a:xfrm>
          <a:prstGeom prst="rect">
            <a:avLst/>
          </a:prstGeom>
        </p:spPr>
        <p:txBody>
          <a:bodyPr/>
          <a:p>
            <a:pPr>
              <a:lnSpc>
                <a:spcPct val="100000"/>
              </a:lnSpc>
              <a:buFont typeface="Wingdings" charset="2"/>
              <a:buChar char=""/>
            </a:pPr>
            <a:r>
              <a:rPr b="1" lang="tr-TR" sz="2000">
                <a:solidFill>
                  <a:srgbClr val="000000"/>
                </a:solidFill>
                <a:latin typeface="Times New Roman"/>
              </a:rPr>
              <a:t>    </a:t>
            </a:r>
            <a:r>
              <a:rPr b="1" lang="tr-TR" sz="2000">
                <a:solidFill>
                  <a:srgbClr val="000000"/>
                </a:solidFill>
                <a:latin typeface="Times New Roman"/>
              </a:rPr>
              <a:t>Özel okullarda yapılacak sınavlar için Bakanlığımız kadrolu öğretmenlerinin bina sınav komisyonu, salon başkanı, gözetmen olarak görevlendirilmeleri ve sınav yapılan özel okulun yöneticilerinden olmak üzere en az iki idarecinin de bina sınav komisyonuna yardımcı olacak şekilde binada bulunması sağlanacaktır.</a:t>
            </a:r>
            <a:r>
              <a:rPr b="1" lang="tr-TR" sz="2000">
                <a:solidFill>
                  <a:srgbClr val="000000"/>
                </a:solidFill>
                <a:latin typeface="Times New Roman"/>
              </a:rPr>
              <a:t>
</a:t>
            </a:r>
            <a:endParaRPr/>
          </a:p>
          <a:p>
            <a:pPr>
              <a:lnSpc>
                <a:spcPct val="100000"/>
              </a:lnSpc>
              <a:buFont typeface="Wingdings" charset="2"/>
              <a:buChar char=""/>
            </a:pPr>
            <a:r>
              <a:rPr b="1" lang="tr-TR" sz="2000">
                <a:solidFill>
                  <a:srgbClr val="000000"/>
                </a:solidFill>
                <a:latin typeface="Times New Roman"/>
              </a:rPr>
              <a:t>    </a:t>
            </a:r>
            <a:r>
              <a:rPr b="1" lang="tr-TR" sz="2000">
                <a:solidFill>
                  <a:srgbClr val="000000"/>
                </a:solidFill>
                <a:latin typeface="Times New Roman"/>
              </a:rPr>
              <a:t>Aynı bina ve aynı bahçede eğitim veren ortaokullarda yapılacak ortak sınav uygulamasında, öğrencilerin sınavda dikkatlerinin dağılmaması ve sınavın sorunsuz tamamlanabilmesi için gerekli her türlü tedbir alınacaktır.</a:t>
            </a:r>
            <a:r>
              <a:rPr b="1" lang="tr-TR" sz="2000">
                <a:solidFill>
                  <a:srgbClr val="000000"/>
                </a:solidFill>
                <a:latin typeface="Times New Roman"/>
              </a:rPr>
              <a:t>
</a:t>
            </a:r>
            <a:endParaRPr/>
          </a:p>
        </p:txBody>
      </p:sp>
      <p:sp>
        <p:nvSpPr>
          <p:cNvPr id="65" name="TextShape 3"/>
          <p:cNvSpPr txBox="1"/>
          <p:nvPr/>
        </p:nvSpPr>
        <p:spPr>
          <a:xfrm>
            <a:off x="6553080" y="6356520"/>
            <a:ext cx="2133360" cy="364680"/>
          </a:xfrm>
          <a:prstGeom prst="rect">
            <a:avLst/>
          </a:prstGeom>
        </p:spPr>
        <p:txBody>
          <a:bodyPr anchor="ctr"/>
          <a:p>
            <a:pPr>
              <a:lnSpc>
                <a:spcPct val="100000"/>
              </a:lnSpc>
            </a:pPr>
            <a:fld id="{67B8B44E-3AE0-4116-B167-F1162B5F06BD}" type="slidenum">
              <a:rPr lang="tr-TR" sz="1200">
                <a:solidFill>
                  <a:srgbClr val="898989"/>
                </a:solidFill>
                <a:latin typeface="Calibri"/>
              </a:rPr>
              <a:t>&lt;number&gt;</a:t>
            </a:fld>
            <a:endParaRPr/>
          </a:p>
        </p:txBody>
      </p:sp>
    </p:spTree>
  </p:cSld>
  <p:transition spd="slow">
    <p:blinds dir="vert"/>
  </p:transition>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6" name="TextShape 1"/>
          <p:cNvSpPr txBox="1"/>
          <p:nvPr/>
        </p:nvSpPr>
        <p:spPr>
          <a:xfrm>
            <a:off x="468360" y="0"/>
            <a:ext cx="8229240" cy="907560"/>
          </a:xfrm>
          <a:prstGeom prst="rect">
            <a:avLst/>
          </a:prstGeom>
        </p:spPr>
        <p:txBody>
          <a:bodyPr anchor="ctr"/>
          <a:p>
            <a:pPr algn="ctr">
              <a:lnSpc>
                <a:spcPct val="100000"/>
              </a:lnSpc>
            </a:pPr>
            <a:r>
              <a:rPr b="1" lang="tr-TR" sz="2400">
                <a:solidFill>
                  <a:srgbClr val="ffffff"/>
                </a:solidFill>
                <a:latin typeface="Times New Roman"/>
              </a:rPr>
              <a:t>İL/İLÇE MÜDÜRLÜKLERİ</a:t>
            </a:r>
            <a:endParaRPr/>
          </a:p>
        </p:txBody>
      </p:sp>
      <p:sp>
        <p:nvSpPr>
          <p:cNvPr id="67" name="TextShape 2"/>
          <p:cNvSpPr txBox="1"/>
          <p:nvPr/>
        </p:nvSpPr>
        <p:spPr>
          <a:xfrm>
            <a:off x="457200" y="1600200"/>
            <a:ext cx="8229240" cy="4525560"/>
          </a:xfrm>
          <a:prstGeom prst="rect">
            <a:avLst/>
          </a:prstGeom>
        </p:spPr>
        <p:txBody>
          <a:bodyPr/>
          <a:p>
            <a:pPr>
              <a:lnSpc>
                <a:spcPct val="100000"/>
              </a:lnSpc>
              <a:buFont typeface="Wingdings" charset="2"/>
              <a:buChar char=""/>
            </a:pPr>
            <a:r>
              <a:rPr b="1" lang="tr-TR" sz="2000">
                <a:solidFill>
                  <a:srgbClr val="000000"/>
                </a:solidFill>
                <a:latin typeface="Times New Roman"/>
              </a:rPr>
              <a:t>    </a:t>
            </a:r>
            <a:r>
              <a:rPr b="1" lang="tr-TR" sz="2000">
                <a:solidFill>
                  <a:srgbClr val="000000"/>
                </a:solidFill>
                <a:latin typeface="Times New Roman"/>
              </a:rPr>
              <a:t>Naklen yer değişikliği ve benzeri hallere bağlı zorunlu ikamet değiştiren, başka il ve ilçelerdeki okullara nakil olan ve/veya ailesi tarım işçisi olarak çalışan öğrencilerin durumları, Rehberlik Araştırma Merkezleri (RAM) tarafından sisteme işlenemeyen, sınavda özel hizmet alması gereken öğrencilerin durumları, yurt dışında Bakanlığımıza bağlı olmayan okullarda öğrenim gören 8. sınıf öğrencilerinden sınava girme talebinde bulunanların durumları ve Açık Öğretim Ortaokulu öğrencilerinden sınava girme talebinde bulunanların durumları da millî eğitim müdürlükleri tarafından değerlendirilerek, bulundukları il ve ilçelerdeki sınav merkezlerinin yedek salonlarında, evde ve hastanede gerekli tedbirler alınarak sınava alınmaları sağlanacaktır.</a:t>
            </a:r>
            <a:r>
              <a:rPr b="1" lang="tr-TR" sz="2000">
                <a:solidFill>
                  <a:srgbClr val="000000"/>
                </a:solidFill>
                <a:latin typeface="Times New Roman"/>
              </a:rPr>
              <a:t>
</a:t>
            </a:r>
            <a:endParaRPr/>
          </a:p>
        </p:txBody>
      </p:sp>
      <p:sp>
        <p:nvSpPr>
          <p:cNvPr id="68" name="TextShape 3"/>
          <p:cNvSpPr txBox="1"/>
          <p:nvPr/>
        </p:nvSpPr>
        <p:spPr>
          <a:xfrm>
            <a:off x="6553080" y="6356520"/>
            <a:ext cx="2133360" cy="364680"/>
          </a:xfrm>
          <a:prstGeom prst="rect">
            <a:avLst/>
          </a:prstGeom>
        </p:spPr>
        <p:txBody>
          <a:bodyPr anchor="ctr"/>
          <a:p>
            <a:pPr>
              <a:lnSpc>
                <a:spcPct val="100000"/>
              </a:lnSpc>
            </a:pPr>
            <a:fld id="{DD4F1DB1-B802-4F1F-85F2-D757ACB95352}" type="slidenum">
              <a:rPr lang="tr-TR" sz="1200">
                <a:solidFill>
                  <a:srgbClr val="898989"/>
                </a:solidFill>
                <a:latin typeface="Calibri"/>
              </a:rPr>
              <a:t>&lt;number&gt;</a:t>
            </a:fld>
            <a:endParaRPr/>
          </a:p>
        </p:txBody>
      </p:sp>
    </p:spTree>
  </p:cSld>
  <p:transition spd="slow">
    <p:blinds dir="vert"/>
  </p:transition>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9" name="TextShape 1"/>
          <p:cNvSpPr txBox="1"/>
          <p:nvPr/>
        </p:nvSpPr>
        <p:spPr>
          <a:xfrm>
            <a:off x="468360" y="0"/>
            <a:ext cx="8229240" cy="907560"/>
          </a:xfrm>
          <a:prstGeom prst="rect">
            <a:avLst/>
          </a:prstGeom>
        </p:spPr>
        <p:txBody>
          <a:bodyPr anchor="ctr"/>
          <a:p>
            <a:pPr algn="ctr">
              <a:lnSpc>
                <a:spcPct val="100000"/>
              </a:lnSpc>
            </a:pPr>
            <a:r>
              <a:rPr b="1" lang="tr-TR" sz="2400">
                <a:solidFill>
                  <a:srgbClr val="ffffff"/>
                </a:solidFill>
                <a:latin typeface="Times New Roman"/>
              </a:rPr>
              <a:t>İL/İLÇE MÜDÜRLÜKLERİ</a:t>
            </a:r>
            <a:endParaRPr/>
          </a:p>
        </p:txBody>
      </p:sp>
      <p:sp>
        <p:nvSpPr>
          <p:cNvPr id="70" name="TextShape 2"/>
          <p:cNvSpPr txBox="1"/>
          <p:nvPr/>
        </p:nvSpPr>
        <p:spPr>
          <a:xfrm>
            <a:off x="457200" y="1600200"/>
            <a:ext cx="8229240" cy="4525560"/>
          </a:xfrm>
          <a:prstGeom prst="rect">
            <a:avLst/>
          </a:prstGeom>
        </p:spPr>
        <p:txBody>
          <a:bodyPr/>
          <a:p>
            <a:pPr>
              <a:lnSpc>
                <a:spcPct val="100000"/>
              </a:lnSpc>
              <a:buFont typeface="Wingdings" charset="2"/>
              <a:buChar char=""/>
            </a:pPr>
            <a:r>
              <a:rPr b="1" lang="tr-TR" sz="2000">
                <a:solidFill>
                  <a:srgbClr val="000000"/>
                </a:solidFill>
                <a:latin typeface="Times New Roman"/>
              </a:rPr>
              <a:t>    </a:t>
            </a:r>
            <a:r>
              <a:rPr b="1" lang="tr-TR" sz="2000">
                <a:solidFill>
                  <a:srgbClr val="000000"/>
                </a:solidFill>
                <a:latin typeface="Times New Roman"/>
              </a:rPr>
              <a:t>Her bir ders sınavı için sınav salonlarına yirmişer öğrenci yerleştirilip sıralara tek tek oturtulması; ancak sınav salonlarına (sınıflarına) yirmişer sıranın sığmadığı özel ya da devlet okullarının bulunduğu sınav merkezlerinde iki farklı salon planlaması ve yeni planlamaya göre yeteri kadar öğretmenin görevlendirilmesi; sınava girecek öğrencilerin sınav evrakları aynı sınav poşetine konularak bina sınav komisyonuna teslimi sağlanacaktır. </a:t>
            </a:r>
            <a:endParaRPr/>
          </a:p>
          <a:p>
            <a:pPr>
              <a:lnSpc>
                <a:spcPct val="100000"/>
              </a:lnSpc>
              <a:buFont typeface="Wingdings" charset="2"/>
              <a:buChar char=""/>
            </a:pPr>
            <a:r>
              <a:rPr b="1" lang="tr-TR" sz="2000">
                <a:solidFill>
                  <a:srgbClr val="000000"/>
                </a:solidFill>
                <a:latin typeface="Times New Roman"/>
              </a:rPr>
              <a:t>    </a:t>
            </a:r>
            <a:r>
              <a:rPr b="1" lang="tr-TR" sz="2000">
                <a:solidFill>
                  <a:srgbClr val="000000"/>
                </a:solidFill>
                <a:latin typeface="Times New Roman"/>
              </a:rPr>
              <a:t>Özel eğitim uygulama okulları (merkezleri) ve bu okulların programını uygulayan özel eğitim sınıflarında öğrenimlerini sürdüren orta veya ağır zihinsel engelli öğrenciler ile ağır otistik öğrenciler ortak sınavlardan muaf tutulacak; öğrencilerin muafiyetleri e-okul sistemine işlenecek; bu durumda olan öğrencilerin ortak sınav yazılıları için yerleştirmeleri yapılmış olsa dahi ilçe sınav yürütme komisyon kararı ile sınava alınmayacaklardır.</a:t>
            </a:r>
            <a:r>
              <a:rPr b="1" lang="tr-TR" sz="2000">
                <a:solidFill>
                  <a:srgbClr val="000000"/>
                </a:solidFill>
                <a:latin typeface="Times New Roman"/>
              </a:rPr>
              <a:t>
</a:t>
            </a:r>
            <a:endParaRPr/>
          </a:p>
        </p:txBody>
      </p:sp>
      <p:sp>
        <p:nvSpPr>
          <p:cNvPr id="71" name="TextShape 3"/>
          <p:cNvSpPr txBox="1"/>
          <p:nvPr/>
        </p:nvSpPr>
        <p:spPr>
          <a:xfrm>
            <a:off x="6553080" y="6356520"/>
            <a:ext cx="2133360" cy="364680"/>
          </a:xfrm>
          <a:prstGeom prst="rect">
            <a:avLst/>
          </a:prstGeom>
        </p:spPr>
        <p:txBody>
          <a:bodyPr anchor="ctr"/>
          <a:p>
            <a:pPr>
              <a:lnSpc>
                <a:spcPct val="100000"/>
              </a:lnSpc>
            </a:pPr>
            <a:fld id="{7DB58574-0132-4D4C-AD2F-6DF3D296337C}" type="slidenum">
              <a:rPr lang="tr-TR" sz="1200">
                <a:solidFill>
                  <a:srgbClr val="898989"/>
                </a:solidFill>
                <a:latin typeface="Calibri"/>
              </a:rPr>
              <a:t>&lt;number&gt;</a:t>
            </a:fld>
            <a:endParaRPr/>
          </a:p>
        </p:txBody>
      </p:sp>
    </p:spTree>
  </p:cSld>
  <p:transition spd="slow">
    <p:blinds dir="vert"/>
  </p:transition>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2" name="TextShape 1"/>
          <p:cNvSpPr txBox="1"/>
          <p:nvPr/>
        </p:nvSpPr>
        <p:spPr>
          <a:xfrm>
            <a:off x="6553080" y="6356520"/>
            <a:ext cx="2133360" cy="364680"/>
          </a:xfrm>
          <a:prstGeom prst="rect">
            <a:avLst/>
          </a:prstGeom>
        </p:spPr>
        <p:txBody>
          <a:bodyPr anchor="ctr"/>
          <a:p>
            <a:pPr>
              <a:lnSpc>
                <a:spcPct val="100000"/>
              </a:lnSpc>
            </a:pPr>
            <a:fld id="{0F97FB5A-8A06-4A86-BB25-806A94D36608}" type="slidenum">
              <a:rPr lang="tr-TR" sz="1200">
                <a:solidFill>
                  <a:srgbClr val="898989"/>
                </a:solidFill>
                <a:latin typeface="Calibri"/>
              </a:rPr>
              <a:t>&lt;number&gt;</a:t>
            </a:fld>
            <a:endParaRPr/>
          </a:p>
        </p:txBody>
      </p:sp>
      <p:sp>
        <p:nvSpPr>
          <p:cNvPr id="73" name="CustomShape 2"/>
          <p:cNvSpPr/>
          <p:nvPr/>
        </p:nvSpPr>
        <p:spPr>
          <a:xfrm>
            <a:off x="2651040" y="188640"/>
            <a:ext cx="3599280" cy="456120"/>
          </a:xfrm>
          <a:prstGeom prst="rect">
            <a:avLst/>
          </a:prstGeom>
          <a:noFill/>
          <a:ln>
            <a:noFill/>
          </a:ln>
        </p:spPr>
        <p:txBody>
          <a:bodyPr wrap="none" lIns="90000" rIns="90000" tIns="45000" bIns="45000"/>
          <a:p>
            <a:pPr>
              <a:lnSpc>
                <a:spcPct val="100000"/>
              </a:lnSpc>
            </a:pPr>
            <a:r>
              <a:rPr lang="tr-TR" sz="2400">
                <a:solidFill>
                  <a:srgbClr val="ffffff"/>
                </a:solidFill>
                <a:latin typeface="Times New Roman"/>
              </a:rPr>
              <a:t>OKUL MÜDÜRLÜKLERİ </a:t>
            </a:r>
            <a:endParaRPr/>
          </a:p>
        </p:txBody>
      </p:sp>
      <p:sp>
        <p:nvSpPr>
          <p:cNvPr id="74" name="CustomShape 3"/>
          <p:cNvSpPr/>
          <p:nvPr/>
        </p:nvSpPr>
        <p:spPr>
          <a:xfrm>
            <a:off x="166680" y="1196640"/>
            <a:ext cx="8569080" cy="1614960"/>
          </a:xfrm>
          <a:prstGeom prst="rect">
            <a:avLst/>
          </a:prstGeom>
          <a:noFill/>
          <a:ln>
            <a:noFill/>
          </a:ln>
        </p:spPr>
        <p:txBody>
          <a:bodyPr lIns="90000" rIns="90000" tIns="45000" bIns="45000"/>
          <a:p>
            <a:pPr algn="just">
              <a:lnSpc>
                <a:spcPct val="100000"/>
              </a:lnSpc>
              <a:buFont typeface="Wingdings" charset="2"/>
              <a:buChar char=""/>
            </a:pPr>
            <a:r>
              <a:rPr b="1" lang="tr-TR" sz="2000">
                <a:solidFill>
                  <a:srgbClr val="000000"/>
                </a:solidFill>
                <a:latin typeface="Times New Roman"/>
              </a:rPr>
              <a:t>Okul Müdürlüklerince;</a:t>
            </a:r>
            <a:r>
              <a:rPr lang="tr-TR" sz="2000">
                <a:solidFill>
                  <a:srgbClr val="000000"/>
                </a:solidFill>
                <a:latin typeface="Calibri"/>
              </a:rPr>
              <a:t> </a:t>
            </a:r>
            <a:endParaRPr/>
          </a:p>
          <a:p>
            <a:pPr algn="just">
              <a:lnSpc>
                <a:spcPct val="100000"/>
              </a:lnSpc>
            </a:pPr>
            <a:r>
              <a:rPr lang="tr-TR" sz="2000">
                <a:solidFill>
                  <a:srgbClr val="000000"/>
                </a:solidFill>
                <a:latin typeface="Calibri"/>
              </a:rPr>
              <a:t> </a:t>
            </a:r>
            <a:endParaRPr/>
          </a:p>
          <a:p>
            <a:pPr algn="just">
              <a:lnSpc>
                <a:spcPct val="100000"/>
              </a:lnSpc>
              <a:buFont typeface="Wingdings" charset="2"/>
              <a:buChar char=""/>
            </a:pPr>
            <a:r>
              <a:rPr b="1" lang="tr-TR" sz="2000">
                <a:solidFill>
                  <a:srgbClr val="000000"/>
                </a:solidFill>
                <a:latin typeface="Times New Roman"/>
              </a:rPr>
              <a:t>Sınavlarla ilgili olarak velilere ve öğrencilere sınavda dikkat edilmesi gereken hususlar hakkında gerekli bilgilendirilmeler yapılacaktır.  </a:t>
            </a:r>
            <a:r>
              <a:rPr b="1" lang="tr-TR" sz="2000">
                <a:solidFill>
                  <a:srgbClr val="000000"/>
                </a:solidFill>
                <a:latin typeface="Times New Roman"/>
              </a:rPr>
              <a:t>
</a:t>
            </a:r>
            <a:endParaRPr/>
          </a:p>
        </p:txBody>
      </p:sp>
      <p:sp>
        <p:nvSpPr>
          <p:cNvPr id="75" name="CustomShape 4"/>
          <p:cNvSpPr/>
          <p:nvPr/>
        </p:nvSpPr>
        <p:spPr>
          <a:xfrm>
            <a:off x="356400" y="2637000"/>
            <a:ext cx="8189280" cy="3748320"/>
          </a:xfrm>
          <a:prstGeom prst="rect">
            <a:avLst/>
          </a:prstGeom>
          <a:noFill/>
          <a:ln>
            <a:noFill/>
          </a:ln>
        </p:spPr>
        <p:txBody>
          <a:bodyPr lIns="90000" rIns="90000" tIns="45000" bIns="45000"/>
          <a:p>
            <a:pPr algn="just">
              <a:lnSpc>
                <a:spcPct val="100000"/>
              </a:lnSpc>
              <a:buFont typeface="Wingdings" charset="2"/>
              <a:buChar char=""/>
            </a:pPr>
            <a:r>
              <a:rPr b="1" lang="tr-TR" sz="2000">
                <a:solidFill>
                  <a:srgbClr val="000000"/>
                </a:solidFill>
                <a:latin typeface="Times New Roman"/>
              </a:rPr>
              <a:t>Sınav öğrenci yoklama listelerinin e-okul sisteminden alınarak, öğrencilerin görebilecekleri yerde ilan edilmesi sağlanacaktır</a:t>
            </a:r>
            <a:r>
              <a:rPr lang="tr-TR" sz="2000">
                <a:solidFill>
                  <a:srgbClr val="000000"/>
                </a:solidFill>
                <a:latin typeface="Calibri"/>
              </a:rPr>
              <a:t>.</a:t>
            </a:r>
            <a:endParaRPr/>
          </a:p>
          <a:p>
            <a:pPr algn="just">
              <a:lnSpc>
                <a:spcPct val="100000"/>
              </a:lnSpc>
            </a:pPr>
            <a:endParaRPr/>
          </a:p>
          <a:p>
            <a:pPr algn="just">
              <a:lnSpc>
                <a:spcPct val="100000"/>
              </a:lnSpc>
              <a:buFont typeface="Wingdings" charset="2"/>
              <a:buChar char=""/>
            </a:pPr>
            <a:r>
              <a:rPr b="1" lang="tr-TR">
                <a:solidFill>
                  <a:srgbClr val="000000"/>
                </a:solidFill>
                <a:latin typeface="Times New Roman"/>
              </a:rPr>
              <a:t>Öğrenciler yanlarında sözlük, hesap cetveli, hesap makinesi, çağrı cihazı, cep telefonu, telsiz, radyo gibi iletişim araçları ile her türlü bilgisayar özelliği taşıyan cihazları bulundurmamaları hususunda uyarılacak; sınav yapılacak olan salonların (sınıfların) duvarlarında eğitime yardımcı materyallerin görülmemesi için gerekli tedbir alınacaktır.</a:t>
            </a:r>
            <a:endParaRPr/>
          </a:p>
          <a:p>
            <a:pPr algn="just">
              <a:lnSpc>
                <a:spcPct val="100000"/>
              </a:lnSpc>
            </a:pPr>
            <a:endParaRPr/>
          </a:p>
          <a:p>
            <a:pPr algn="just">
              <a:lnSpc>
                <a:spcPct val="100000"/>
              </a:lnSpc>
              <a:buFont typeface="Wingdings" charset="2"/>
              <a:buChar char=""/>
            </a:pPr>
            <a:r>
              <a:rPr b="1" lang="tr-TR">
                <a:solidFill>
                  <a:srgbClr val="000000"/>
                </a:solidFill>
                <a:latin typeface="Times New Roman"/>
              </a:rPr>
              <a:t>Öğrenciler, saat 08.30'dan itibaren sınıf öğrenci yoklama listelerinde belirtilen salonlara alınmaya başlanacaktır.</a:t>
            </a:r>
            <a:endParaRPr/>
          </a:p>
          <a:p>
            <a:pPr algn="just">
              <a:lnSpc>
                <a:spcPct val="100000"/>
              </a:lnSpc>
            </a:pPr>
            <a:endParaRPr/>
          </a:p>
          <a:p>
            <a:pPr algn="just">
              <a:lnSpc>
                <a:spcPct val="100000"/>
              </a:lnSpc>
            </a:pPr>
            <a:endParaRPr/>
          </a:p>
        </p:txBody>
      </p:sp>
      <p:sp>
        <p:nvSpPr>
          <p:cNvPr id="76" name="CustomShape 5"/>
          <p:cNvSpPr/>
          <p:nvPr/>
        </p:nvSpPr>
        <p:spPr>
          <a:xfrm>
            <a:off x="1043640" y="135000"/>
            <a:ext cx="1656000" cy="455400"/>
          </a:xfrm>
          <a:prstGeom prst="rect">
            <a:avLst/>
          </a:prstGeom>
          <a:noFill/>
          <a:ln>
            <a:noFill/>
          </a:ln>
        </p:spPr>
        <p:txBody>
          <a:bodyPr lIns="90000" rIns="90000" tIns="45000" bIns="45000"/>
          <a:p>
            <a:pPr>
              <a:lnSpc>
                <a:spcPct val="100000"/>
              </a:lnSpc>
            </a:pPr>
            <a:r>
              <a:rPr b="1" lang="tr-TR" sz="800">
                <a:solidFill>
                  <a:srgbClr val="ffffff"/>
                </a:solidFill>
                <a:latin typeface="Arial"/>
                <a:ea typeface="ＭＳ Ｐゴシック"/>
              </a:rPr>
              <a:t>ÖLÇME DEĞERLENDİRME VE</a:t>
            </a:r>
            <a:endParaRPr/>
          </a:p>
          <a:p>
            <a:pPr>
              <a:lnSpc>
                <a:spcPct val="100000"/>
              </a:lnSpc>
            </a:pPr>
            <a:r>
              <a:rPr b="1" lang="tr-TR" sz="800">
                <a:solidFill>
                  <a:srgbClr val="ffffff"/>
                </a:solidFill>
                <a:latin typeface="Arial"/>
                <a:ea typeface="ＭＳ Ｐゴシック"/>
              </a:rPr>
              <a:t>SINAV HİZMETLERİ GENEL MÜDÜRLÜĞÜ</a:t>
            </a:r>
            <a:r>
              <a:rPr b="1" lang="tr-TR" sz="800">
                <a:solidFill>
                  <a:srgbClr val="000000"/>
                </a:solidFill>
                <a:latin typeface="Arial"/>
                <a:ea typeface="ＭＳ Ｐゴシック"/>
              </a:rPr>
              <a:t> </a:t>
            </a:r>
            <a:endParaRPr/>
          </a:p>
        </p:txBody>
      </p:sp>
    </p:spTree>
  </p:cSld>
  <p:transition spd="slow">
    <p:blinds dir="vert"/>
  </p:transition>
  <p:timing>
    <p:tnLst>
      <p:par>
        <p:cTn id="17" dur="indefinite" restart="never" nodeType="tmRoot">
          <p:childTnLst>
            <p:seq>
              <p:cTn id="18"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